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67" r:id="rId3"/>
    <p:sldId id="268" r:id="rId4"/>
    <p:sldId id="269" r:id="rId5"/>
    <p:sldId id="262" r:id="rId6"/>
    <p:sldId id="271" r:id="rId7"/>
    <p:sldId id="272" r:id="rId8"/>
    <p:sldId id="274" r:id="rId9"/>
    <p:sldId id="273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70" r:id="rId18"/>
    <p:sldId id="282" r:id="rId19"/>
    <p:sldId id="283" r:id="rId20"/>
    <p:sldId id="265" r:id="rId21"/>
    <p:sldId id="284" r:id="rId22"/>
    <p:sldId id="285" r:id="rId23"/>
    <p:sldId id="286" r:id="rId24"/>
    <p:sldId id="287" r:id="rId25"/>
    <p:sldId id="288" r:id="rId26"/>
    <p:sldId id="289" r:id="rId27"/>
    <p:sldId id="29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>
        <p:scale>
          <a:sx n="100" d="100"/>
          <a:sy n="100" d="100"/>
        </p:scale>
        <p:origin x="990" y="28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3B725B-653D-4166-A8E9-72A38A1847CF}" type="datetimeFigureOut">
              <a:rPr lang="en-US"/>
              <a:t>4/28/2022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61E8E-D392-497B-BB21-122DD7C27CF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835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3F64CD-0576-4A9A-BD06-7889D6E60BDC}" type="datetimeFigureOut">
              <a:rPr lang="en-US"/>
              <a:t>4/28/2022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5D449-B875-4B8D-8E66-224D27E54C9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9979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6225" y="1828800"/>
            <a:ext cx="4098175" cy="317738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6225" y="5181600"/>
            <a:ext cx="4098175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7" name="Picture 6" descr="EKG lin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8688" y="-1"/>
            <a:ext cx="700013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4/28/2022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Rectangle"/>
          <p:cNvSpPr/>
          <p:nvPr/>
        </p:nvSpPr>
        <p:spPr>
          <a:xfrm>
            <a:off x="9982200" y="0"/>
            <a:ext cx="22098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58399" y="457201"/>
            <a:ext cx="2057401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9067800" cy="5943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4/28/2022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4/28/2022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Rectangle"/>
          <p:cNvSpPr/>
          <p:nvPr/>
        </p:nvSpPr>
        <p:spPr>
          <a:xfrm>
            <a:off x="265112" y="228600"/>
            <a:ext cx="1165860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828800"/>
            <a:ext cx="7772400" cy="317738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5181600"/>
            <a:ext cx="7772400" cy="685800"/>
          </a:xfrm>
        </p:spPr>
        <p:txBody>
          <a:bodyPr>
            <a:normAutofit/>
          </a:bodyPr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825624"/>
            <a:ext cx="4800600" cy="45751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825624"/>
            <a:ext cx="4800600" cy="45751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4/28/2022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828799"/>
            <a:ext cx="4800600" cy="762000"/>
          </a:xfrm>
        </p:spPr>
        <p:txBody>
          <a:bodyPr anchor="ctr">
            <a:noAutofit/>
          </a:bodyPr>
          <a:lstStyle>
            <a:lvl1pPr marL="0" indent="0">
              <a:buNone/>
              <a:defRPr sz="24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2590799"/>
            <a:ext cx="4800600" cy="381003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828799"/>
            <a:ext cx="4800600" cy="762000"/>
          </a:xfrm>
        </p:spPr>
        <p:txBody>
          <a:bodyPr anchor="ctr">
            <a:noAutofit/>
          </a:bodyPr>
          <a:lstStyle>
            <a:lvl1pPr marL="0" indent="0">
              <a:buNone/>
              <a:defRPr sz="24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4600" y="2590799"/>
            <a:ext cx="4800600" cy="381003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4/28/2022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4/28/2022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4/28/2022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Rectangle"/>
          <p:cNvSpPr/>
          <p:nvPr/>
        </p:nvSpPr>
        <p:spPr>
          <a:xfrm>
            <a:off x="7008812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 descr="Rectangle"/>
          <p:cNvSpPr/>
          <p:nvPr/>
        </p:nvSpPr>
        <p:spPr>
          <a:xfrm>
            <a:off x="7255668" y="228600"/>
            <a:ext cx="468630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2700" y="3200400"/>
            <a:ext cx="3932237" cy="17526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1"/>
            <a:ext cx="5943600" cy="5943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32699" y="5029200"/>
            <a:ext cx="3932237" cy="13716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Rectangle"/>
          <p:cNvSpPr/>
          <p:nvPr/>
        </p:nvSpPr>
        <p:spPr>
          <a:xfrm>
            <a:off x="7008812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 descr="Rectangle"/>
          <p:cNvSpPr/>
          <p:nvPr/>
        </p:nvSpPr>
        <p:spPr>
          <a:xfrm>
            <a:off x="7255668" y="228600"/>
            <a:ext cx="468630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5240" y="3200400"/>
            <a:ext cx="3932237" cy="17526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" y="0"/>
            <a:ext cx="7008810" cy="6857999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35240" y="5029200"/>
            <a:ext cx="3932237" cy="137464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d bar" descr="Red bar"/>
          <p:cNvSpPr/>
          <p:nvPr/>
        </p:nvSpPr>
        <p:spPr>
          <a:xfrm>
            <a:off x="1" y="1"/>
            <a:ext cx="12188824" cy="1524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99220"/>
            <a:ext cx="10058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9144000" cy="4572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481760"/>
            <a:ext cx="78486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67800" y="6465885"/>
            <a:ext cx="10668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7CC0096-1860-4642-9CD2-0079EA5E7CD1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481760"/>
            <a:ext cx="8382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68680" indent="-182563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5156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23444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1732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60020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8308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ustserve.com/" TargetMode="External"/><Relationship Id="rId2" Type="http://schemas.openxmlformats.org/officeDocument/2006/relationships/hyperlink" Target="http://www.volunteermatch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volunteerozarks.com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6225" y="1828800"/>
            <a:ext cx="4098175" cy="1371600"/>
          </a:xfrm>
        </p:spPr>
        <p:txBody>
          <a:bodyPr>
            <a:normAutofit/>
          </a:bodyPr>
          <a:lstStyle/>
          <a:p>
            <a:r>
              <a:rPr lang="en-US" sz="6000" dirty="0"/>
              <a:t>Volunteers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6225" y="3810000"/>
            <a:ext cx="4098175" cy="1295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The Best Human Resource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0FA1C08-874B-4154-A617-115BE8092770}"/>
              </a:ext>
            </a:extLst>
          </p:cNvPr>
          <p:cNvSpPr txBox="1">
            <a:spLocks/>
          </p:cNvSpPr>
          <p:nvPr/>
        </p:nvSpPr>
        <p:spPr>
          <a:xfrm>
            <a:off x="626224" y="5257800"/>
            <a:ext cx="4098175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None/>
              <a:defRPr sz="2000" kern="120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Dr. Alex Cobb</a:t>
            </a:r>
          </a:p>
        </p:txBody>
      </p:sp>
    </p:spTree>
    <p:extLst>
      <p:ext uri="{BB962C8B-B14F-4D97-AF65-F5344CB8AC3E}">
        <p14:creationId xmlns:p14="http://schemas.microsoft.com/office/powerpoint/2010/main" val="43514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2F321-C52D-4442-B5E4-46FD738E3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Gain A Volunteer Program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DC5B8-4A0B-4381-9ED4-678072E66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1600200"/>
            <a:ext cx="8763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0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2F321-C52D-4442-B5E4-46FD738E3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Gain A Volunteer Program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F4FE5F-67C8-4D0B-945B-7E15A2F61981}"/>
              </a:ext>
            </a:extLst>
          </p:cNvPr>
          <p:cNvSpPr txBox="1"/>
          <p:nvPr/>
        </p:nvSpPr>
        <p:spPr>
          <a:xfrm>
            <a:off x="1143000" y="1905000"/>
            <a:ext cx="8686800" cy="1826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A solid volunteer program begins by looking </a:t>
            </a:r>
            <a:r>
              <a:rPr lang="en-US" sz="4000" u="sng" dirty="0"/>
              <a:t>inside</a:t>
            </a:r>
            <a:r>
              <a:rPr lang="en-US" sz="4000" dirty="0"/>
              <a:t>, not </a:t>
            </a:r>
            <a:r>
              <a:rPr lang="en-US" sz="4000" u="sng" dirty="0"/>
              <a:t>outside</a:t>
            </a:r>
            <a:r>
              <a:rPr lang="en-US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924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2F321-C52D-4442-B5E4-46FD738E3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Gain A Volunteer Program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F4FE5F-67C8-4D0B-945B-7E15A2F61981}"/>
              </a:ext>
            </a:extLst>
          </p:cNvPr>
          <p:cNvSpPr txBox="1"/>
          <p:nvPr/>
        </p:nvSpPr>
        <p:spPr>
          <a:xfrm>
            <a:off x="381000" y="1905000"/>
            <a:ext cx="11811000" cy="3695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1.	Why do we want and need volunteers?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2.	Where and when will we use volunteers? 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3.	Who will oversee volunteers and volunteer processes?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4.	What is required for volunteers? Of our organization?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5.	How will you manage the entire volunteer program?</a:t>
            </a:r>
          </a:p>
        </p:txBody>
      </p:sp>
    </p:spTree>
    <p:extLst>
      <p:ext uri="{BB962C8B-B14F-4D97-AF65-F5344CB8AC3E}">
        <p14:creationId xmlns:p14="http://schemas.microsoft.com/office/powerpoint/2010/main" val="71906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2F321-C52D-4442-B5E4-46FD738E3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Gain A Volunteer Program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F4FE5F-67C8-4D0B-945B-7E15A2F61981}"/>
              </a:ext>
            </a:extLst>
          </p:cNvPr>
          <p:cNvSpPr txBox="1"/>
          <p:nvPr/>
        </p:nvSpPr>
        <p:spPr>
          <a:xfrm>
            <a:off x="2019300" y="2635421"/>
            <a:ext cx="8153400" cy="1479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/>
              <a:t>Volunteers are like an </a:t>
            </a:r>
            <a:r>
              <a:rPr lang="en-US" sz="3200" u="sng" dirty="0"/>
              <a:t>investment portfolio</a:t>
            </a:r>
            <a:r>
              <a:rPr lang="en-US" sz="3200" dirty="0"/>
              <a:t>; you want to </a:t>
            </a:r>
            <a:r>
              <a:rPr lang="en-US" sz="3200" u="sng" dirty="0"/>
              <a:t>diversify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999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2F321-C52D-4442-B5E4-46FD738E3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Obtaining Volunteers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261340-A2D2-4429-826C-E7F585BAE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73" y="1838324"/>
            <a:ext cx="8612455" cy="486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57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2F321-C52D-4442-B5E4-46FD738E3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Obtaining Volunteers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E9AF1D-21EA-40D3-B907-ADA4661BD7CC}"/>
              </a:ext>
            </a:extLst>
          </p:cNvPr>
          <p:cNvSpPr txBox="1"/>
          <p:nvPr/>
        </p:nvSpPr>
        <p:spPr>
          <a:xfrm>
            <a:off x="1600200" y="2057400"/>
            <a:ext cx="9677400" cy="438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/>
              <a:t>Resources: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hlinkClick r:id="rId2"/>
              </a:rPr>
              <a:t>www.volunteermatch.org</a:t>
            </a:r>
            <a:endParaRPr lang="en-US" sz="4800" dirty="0"/>
          </a:p>
          <a:p>
            <a:pPr>
              <a:lnSpc>
                <a:spcPct val="150000"/>
              </a:lnSpc>
            </a:pPr>
            <a:r>
              <a:rPr lang="en-US" sz="4800" dirty="0">
                <a:hlinkClick r:id="rId3"/>
              </a:rPr>
              <a:t>www.justserve.org</a:t>
            </a:r>
            <a:endParaRPr lang="en-US" sz="4800" dirty="0"/>
          </a:p>
          <a:p>
            <a:pPr>
              <a:lnSpc>
                <a:spcPct val="150000"/>
              </a:lnSpc>
            </a:pPr>
            <a:r>
              <a:rPr lang="en-US" sz="4800" dirty="0">
                <a:hlinkClick r:id="rId4"/>
              </a:rPr>
              <a:t>www.volunteerozarks.com</a:t>
            </a:r>
            <a:r>
              <a:rPr lang="en-US" sz="4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124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2F321-C52D-4442-B5E4-46FD738E3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Obtaining Volunteers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E9AF1D-21EA-40D3-B907-ADA4661BD7CC}"/>
              </a:ext>
            </a:extLst>
          </p:cNvPr>
          <p:cNvSpPr txBox="1"/>
          <p:nvPr/>
        </p:nvSpPr>
        <p:spPr>
          <a:xfrm>
            <a:off x="1600200" y="1524000"/>
            <a:ext cx="9677400" cy="4948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/>
              <a:t>Keys To Recruitment:</a:t>
            </a:r>
          </a:p>
          <a:p>
            <a:pPr>
              <a:lnSpc>
                <a:spcPts val="7500"/>
              </a:lnSpc>
            </a:pPr>
            <a:r>
              <a:rPr lang="en-US" sz="4800" dirty="0"/>
              <a:t>Respond Immediately</a:t>
            </a:r>
          </a:p>
          <a:p>
            <a:pPr>
              <a:lnSpc>
                <a:spcPts val="7500"/>
              </a:lnSpc>
            </a:pPr>
            <a:r>
              <a:rPr lang="en-US" sz="4800" dirty="0"/>
              <a:t>Listen Intently</a:t>
            </a:r>
          </a:p>
          <a:p>
            <a:pPr>
              <a:lnSpc>
                <a:spcPts val="7500"/>
              </a:lnSpc>
            </a:pPr>
            <a:r>
              <a:rPr lang="en-US" sz="4800" dirty="0"/>
              <a:t>Communicate Clearly</a:t>
            </a:r>
          </a:p>
          <a:p>
            <a:pPr>
              <a:lnSpc>
                <a:spcPts val="7500"/>
              </a:lnSpc>
            </a:pPr>
            <a:r>
              <a:rPr lang="en-US" sz="4800" dirty="0"/>
              <a:t>Promote Continuously</a:t>
            </a:r>
          </a:p>
        </p:txBody>
      </p:sp>
    </p:spTree>
    <p:extLst>
      <p:ext uri="{BB962C8B-B14F-4D97-AF65-F5344CB8AC3E}">
        <p14:creationId xmlns:p14="http://schemas.microsoft.com/office/powerpoint/2010/main" val="321885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B8F7CB-FB98-42BF-BD8A-95827D8C0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2" y="762000"/>
            <a:ext cx="12079456" cy="533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39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2F321-C52D-4442-B5E4-46FD738E3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Training Volunteers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692693-4240-485F-BE68-2F9BA08C8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1600200"/>
            <a:ext cx="952500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2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2F321-C52D-4442-B5E4-46FD738E3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Training Volunteers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E9AF1D-21EA-40D3-B907-ADA4661BD7CC}"/>
              </a:ext>
            </a:extLst>
          </p:cNvPr>
          <p:cNvSpPr txBox="1"/>
          <p:nvPr/>
        </p:nvSpPr>
        <p:spPr>
          <a:xfrm>
            <a:off x="1066800" y="1752600"/>
            <a:ext cx="10287000" cy="2819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800" dirty="0"/>
              <a:t>What are different types of training?</a:t>
            </a:r>
          </a:p>
          <a:p>
            <a:pPr>
              <a:lnSpc>
                <a:spcPct val="200000"/>
              </a:lnSpc>
            </a:pPr>
            <a:r>
              <a:rPr lang="en-US" sz="4800" dirty="0"/>
              <a:t>What are different topics for training?</a:t>
            </a:r>
          </a:p>
        </p:txBody>
      </p:sp>
    </p:spTree>
    <p:extLst>
      <p:ext uri="{BB962C8B-B14F-4D97-AF65-F5344CB8AC3E}">
        <p14:creationId xmlns:p14="http://schemas.microsoft.com/office/powerpoint/2010/main" val="421826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One Volunteer Story: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4A1701-18AB-458B-9E06-61656257F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88477"/>
            <a:ext cx="394335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7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52B93A-320A-42D8-83BC-AD197D7FF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66675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4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2F321-C52D-4442-B5E4-46FD738E3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9220"/>
            <a:ext cx="10439400" cy="1325563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Maintaining/Retaining Volunteers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E443B9-BBEF-4873-851E-9F8C849A9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096" y="1504950"/>
            <a:ext cx="8021808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5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2F321-C52D-4442-B5E4-46FD738E3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9220"/>
            <a:ext cx="10439400" cy="1325563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Maintaining/Retaining Volunteers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E9AF1D-21EA-40D3-B907-ADA4661BD7CC}"/>
              </a:ext>
            </a:extLst>
          </p:cNvPr>
          <p:cNvSpPr txBox="1"/>
          <p:nvPr/>
        </p:nvSpPr>
        <p:spPr>
          <a:xfrm>
            <a:off x="1066800" y="1524000"/>
            <a:ext cx="10287000" cy="4948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/>
              <a:t>How to properly maintain:</a:t>
            </a:r>
          </a:p>
          <a:p>
            <a:pPr marL="685800" indent="-685800">
              <a:lnSpc>
                <a:spcPts val="7500"/>
              </a:lnSpc>
              <a:buFontTx/>
              <a:buChar char="-"/>
            </a:pPr>
            <a:r>
              <a:rPr lang="en-US" sz="4800" u="sng" dirty="0"/>
              <a:t>Check-In</a:t>
            </a:r>
            <a:r>
              <a:rPr lang="en-US" sz="4800" dirty="0"/>
              <a:t> with individuals</a:t>
            </a:r>
          </a:p>
          <a:p>
            <a:pPr marL="685800" indent="-685800">
              <a:lnSpc>
                <a:spcPts val="7500"/>
              </a:lnSpc>
              <a:buFontTx/>
              <a:buChar char="-"/>
            </a:pPr>
            <a:r>
              <a:rPr lang="en-US" sz="4800" u="sng" dirty="0"/>
              <a:t>Calibrate</a:t>
            </a:r>
            <a:r>
              <a:rPr lang="en-US" sz="4800" dirty="0"/>
              <a:t> as a group</a:t>
            </a:r>
          </a:p>
          <a:p>
            <a:pPr marL="685800" indent="-685800">
              <a:lnSpc>
                <a:spcPts val="7500"/>
              </a:lnSpc>
              <a:buFontTx/>
              <a:buChar char="-"/>
            </a:pPr>
            <a:r>
              <a:rPr lang="en-US" sz="4800" u="sng" dirty="0"/>
              <a:t>Celebrate</a:t>
            </a:r>
            <a:r>
              <a:rPr lang="en-US" sz="4800" dirty="0"/>
              <a:t> as an organization</a:t>
            </a:r>
          </a:p>
          <a:p>
            <a:pPr marL="685800" indent="-685800">
              <a:lnSpc>
                <a:spcPts val="7500"/>
              </a:lnSpc>
              <a:buFontTx/>
              <a:buChar char="-"/>
            </a:pPr>
            <a:r>
              <a:rPr lang="en-US" sz="4800" u="sng" dirty="0"/>
              <a:t>Champion</a:t>
            </a:r>
            <a:r>
              <a:rPr lang="en-US" sz="4800" dirty="0"/>
              <a:t> with everyone</a:t>
            </a:r>
          </a:p>
        </p:txBody>
      </p:sp>
    </p:spTree>
    <p:extLst>
      <p:ext uri="{BB962C8B-B14F-4D97-AF65-F5344CB8AC3E}">
        <p14:creationId xmlns:p14="http://schemas.microsoft.com/office/powerpoint/2010/main" val="254577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B63FBB-DEFC-4FF9-9A31-A42474151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905000"/>
            <a:ext cx="9906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F9F142-28B7-4A85-881E-35B23B64B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524000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61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ACDDE3-5873-4948-87A4-54F5E4F60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54445"/>
            <a:ext cx="7626757" cy="508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9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ACDDE3-5873-4948-87A4-54F5E4F60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54445"/>
            <a:ext cx="7626757" cy="50845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E52F22-20C1-44F0-A319-29A560F9627A}"/>
              </a:ext>
            </a:extLst>
          </p:cNvPr>
          <p:cNvSpPr txBox="1"/>
          <p:nvPr/>
        </p:nvSpPr>
        <p:spPr>
          <a:xfrm>
            <a:off x="8077200" y="2286000"/>
            <a:ext cx="3886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The best volunteers will share your:</a:t>
            </a:r>
          </a:p>
          <a:p>
            <a:r>
              <a:rPr lang="en-US" sz="4800" u="sng" dirty="0"/>
              <a:t>passion</a:t>
            </a:r>
            <a:r>
              <a:rPr lang="en-US" sz="4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171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866E0-9502-43E6-A2BE-BC51B183B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240" y="2667000"/>
            <a:ext cx="3932237" cy="1752600"/>
          </a:xfrm>
        </p:spPr>
        <p:txBody>
          <a:bodyPr/>
          <a:lstStyle/>
          <a:p>
            <a:r>
              <a:rPr lang="en-US" dirty="0"/>
              <a:t>Dr. Alex Cobb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1BE90B-3DB1-4321-BD36-B4B068FCF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35240" y="5029200"/>
            <a:ext cx="4175760" cy="1374648"/>
          </a:xfrm>
        </p:spPr>
        <p:txBody>
          <a:bodyPr>
            <a:normAutofit/>
          </a:bodyPr>
          <a:lstStyle/>
          <a:p>
            <a:r>
              <a:rPr lang="en-US" sz="2400" dirty="0"/>
              <a:t>Alex.Cobb@SeniorAgeMO.org</a:t>
            </a:r>
          </a:p>
          <a:p>
            <a:r>
              <a:rPr lang="en-US" sz="2400" dirty="0"/>
              <a:t>417-868-9520</a:t>
            </a:r>
          </a:p>
        </p:txBody>
      </p:sp>
      <p:pic>
        <p:nvPicPr>
          <p:cNvPr id="1026" name="Picture 2" descr="Thank You Letter Danger: 5 Things You Should Never Include!">
            <a:extLst>
              <a:ext uri="{FF2B5EF4-FFF2-40B4-BE49-F238E27FC236}">
                <a16:creationId xmlns:a16="http://schemas.microsoft.com/office/drawing/2014/main" id="{ABA6EFCD-8E9C-4877-B621-2EE6B47B9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91032"/>
            <a:ext cx="7010400" cy="467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49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One Volunteer Story: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4A1701-18AB-458B-9E06-61656257F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88477"/>
            <a:ext cx="3943350" cy="525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EAA112-CC89-43E6-B6E2-887AEC049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94338"/>
            <a:ext cx="7628792" cy="508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3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One Volunteer Story: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A625A9-D3ED-49A8-8DC8-F33B2069D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552575"/>
            <a:ext cx="9448800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1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One Volunteer’s Worth: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828798"/>
            <a:ext cx="9067800" cy="2133601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5400" u="sng" dirty="0"/>
              <a:t>One</a:t>
            </a:r>
            <a:r>
              <a:rPr lang="en-US" sz="5400" dirty="0"/>
              <a:t> volunteer can make a </a:t>
            </a:r>
            <a:r>
              <a:rPr lang="en-US" sz="5400" u="sng" dirty="0"/>
              <a:t>HUGE</a:t>
            </a:r>
            <a:r>
              <a:rPr lang="en-US" sz="5400" dirty="0"/>
              <a:t> difference!</a:t>
            </a:r>
          </a:p>
        </p:txBody>
      </p:sp>
    </p:spTree>
    <p:extLst>
      <p:ext uri="{BB962C8B-B14F-4D97-AF65-F5344CB8AC3E}">
        <p14:creationId xmlns:p14="http://schemas.microsoft.com/office/powerpoint/2010/main" val="263767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9C78E2-4BEE-4EC1-8AA3-F49E4B246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84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Goal For Today: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E0DED5-C219-4249-8BB7-FA17CA536B9E}"/>
              </a:ext>
            </a:extLst>
          </p:cNvPr>
          <p:cNvSpPr txBox="1"/>
          <p:nvPr/>
        </p:nvSpPr>
        <p:spPr>
          <a:xfrm>
            <a:off x="0" y="1703060"/>
            <a:ext cx="6781800" cy="459613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Equip you to: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dirty="0"/>
              <a:t>Gain a volunteer program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dirty="0"/>
              <a:t>Obtain volunteers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dirty="0"/>
              <a:t>Train volunteers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dirty="0"/>
              <a:t>Maintain/Retain volunteers</a:t>
            </a:r>
          </a:p>
        </p:txBody>
      </p:sp>
    </p:spTree>
    <p:extLst>
      <p:ext uri="{BB962C8B-B14F-4D97-AF65-F5344CB8AC3E}">
        <p14:creationId xmlns:p14="http://schemas.microsoft.com/office/powerpoint/2010/main" val="342108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Goal For Today: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E0DED5-C219-4249-8BB7-FA17CA536B9E}"/>
              </a:ext>
            </a:extLst>
          </p:cNvPr>
          <p:cNvSpPr txBox="1"/>
          <p:nvPr/>
        </p:nvSpPr>
        <p:spPr>
          <a:xfrm>
            <a:off x="0" y="1703060"/>
            <a:ext cx="6781800" cy="459613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Equip you to: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dirty="0"/>
              <a:t>Gain a volunteer program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dirty="0"/>
              <a:t>Obtain volunteers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dirty="0"/>
              <a:t>Train volunteers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dirty="0"/>
              <a:t>Maintain/Retain volunteers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934BEB-076A-4341-A180-0C1F661D48AD}"/>
              </a:ext>
            </a:extLst>
          </p:cNvPr>
          <p:cNvSpPr txBox="1"/>
          <p:nvPr/>
        </p:nvSpPr>
        <p:spPr>
          <a:xfrm>
            <a:off x="6691312" y="3230940"/>
            <a:ext cx="83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195B12-1E59-4EB8-8238-53CD84F0FCF9}"/>
              </a:ext>
            </a:extLst>
          </p:cNvPr>
          <p:cNvSpPr txBox="1"/>
          <p:nvPr/>
        </p:nvSpPr>
        <p:spPr>
          <a:xfrm>
            <a:off x="7467600" y="3277850"/>
            <a:ext cx="4724400" cy="144655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/>
              <a:t>Attain A Quality Volunteer Program</a:t>
            </a:r>
          </a:p>
        </p:txBody>
      </p:sp>
    </p:spTree>
    <p:extLst>
      <p:ext uri="{BB962C8B-B14F-4D97-AF65-F5344CB8AC3E}">
        <p14:creationId xmlns:p14="http://schemas.microsoft.com/office/powerpoint/2010/main" val="16994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Goal For Today: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E0DED5-C219-4249-8BB7-FA17CA536B9E}"/>
              </a:ext>
            </a:extLst>
          </p:cNvPr>
          <p:cNvSpPr txBox="1"/>
          <p:nvPr/>
        </p:nvSpPr>
        <p:spPr>
          <a:xfrm>
            <a:off x="0" y="1703060"/>
            <a:ext cx="6781800" cy="459613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Equip you to: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dirty="0"/>
              <a:t>Gain a volunteer program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dirty="0"/>
              <a:t>Obtain volunteers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dirty="0"/>
              <a:t>Train volunteers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dirty="0"/>
              <a:t>Maintain/Retain volunteers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934BEB-076A-4341-A180-0C1F661D48AD}"/>
              </a:ext>
            </a:extLst>
          </p:cNvPr>
          <p:cNvSpPr txBox="1"/>
          <p:nvPr/>
        </p:nvSpPr>
        <p:spPr>
          <a:xfrm>
            <a:off x="6705600" y="3176507"/>
            <a:ext cx="175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Calibri" panose="020F0502020204030204" pitchFamily="34" charset="0"/>
                <a:cs typeface="Calibri" panose="020F0502020204030204" pitchFamily="34" charset="0"/>
              </a:rPr>
              <a:t>≠</a:t>
            </a:r>
            <a:endParaRPr lang="en-US" sz="9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195B12-1E59-4EB8-8238-53CD84F0FCF9}"/>
              </a:ext>
            </a:extLst>
          </p:cNvPr>
          <p:cNvSpPr txBox="1"/>
          <p:nvPr/>
        </p:nvSpPr>
        <p:spPr>
          <a:xfrm>
            <a:off x="7467600" y="3616404"/>
            <a:ext cx="4724400" cy="76944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/>
              <a:t>A Migraine</a:t>
            </a:r>
          </a:p>
        </p:txBody>
      </p:sp>
    </p:spTree>
    <p:extLst>
      <p:ext uri="{BB962C8B-B14F-4D97-AF65-F5344CB8AC3E}">
        <p14:creationId xmlns:p14="http://schemas.microsoft.com/office/powerpoint/2010/main" val="278758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edical Design 16x9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001141.potx" id="{D7485564-6666-4DDB-B0D3-55F6E694D6E5}" vid="{6E950D30-6FC6-4411-BCFF-468AD9ECA787}"/>
    </a:ext>
  </a:extLst>
</a:theme>
</file>

<file path=ppt/theme/theme2.xml><?xml version="1.0" encoding="utf-8"?>
<a:theme xmlns:a="http://schemas.openxmlformats.org/drawingml/2006/main" name="Office Theme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Medical design presentation (widescreen)</Template>
  <TotalTime>427</TotalTime>
  <Words>301</Words>
  <Application>Microsoft Office PowerPoint</Application>
  <PresentationFormat>Widescreen</PresentationFormat>
  <Paragraphs>69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Franklin Gothic Medium</vt:lpstr>
      <vt:lpstr>Medical Design 16x9</vt:lpstr>
      <vt:lpstr>Volunteers</vt:lpstr>
      <vt:lpstr>One Volunteer Story:</vt:lpstr>
      <vt:lpstr>One Volunteer Story:</vt:lpstr>
      <vt:lpstr>One Volunteer Story:</vt:lpstr>
      <vt:lpstr>One Volunteer’s Worth:</vt:lpstr>
      <vt:lpstr>PowerPoint Presentation</vt:lpstr>
      <vt:lpstr>Goal For Today:</vt:lpstr>
      <vt:lpstr>Goal For Today:</vt:lpstr>
      <vt:lpstr>Goal For Today:</vt:lpstr>
      <vt:lpstr>Gain A Volunteer Program</vt:lpstr>
      <vt:lpstr>Gain A Volunteer Program</vt:lpstr>
      <vt:lpstr>Gain A Volunteer Program</vt:lpstr>
      <vt:lpstr>Gain A Volunteer Program</vt:lpstr>
      <vt:lpstr>Obtaining Volunteers</vt:lpstr>
      <vt:lpstr>Obtaining Volunteers</vt:lpstr>
      <vt:lpstr>Obtaining Volunteers</vt:lpstr>
      <vt:lpstr>PowerPoint Presentation</vt:lpstr>
      <vt:lpstr>Training Volunteers</vt:lpstr>
      <vt:lpstr>Training Volunteers</vt:lpstr>
      <vt:lpstr>PowerPoint Presentation</vt:lpstr>
      <vt:lpstr>Maintaining/Retaining Volunteers</vt:lpstr>
      <vt:lpstr>Maintaining/Retaining Volunteers</vt:lpstr>
      <vt:lpstr>PowerPoint Presentation</vt:lpstr>
      <vt:lpstr>PowerPoint Presentation</vt:lpstr>
      <vt:lpstr>PowerPoint Presentation</vt:lpstr>
      <vt:lpstr>PowerPoint Presentation</vt:lpstr>
      <vt:lpstr>Dr. Alex Cobb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Volunteers</dc:title>
  <dc:creator>Alex Cobb</dc:creator>
  <cp:lastModifiedBy>Alex Cobb</cp:lastModifiedBy>
  <cp:revision>14</cp:revision>
  <dcterms:created xsi:type="dcterms:W3CDTF">2022-04-28T14:12:04Z</dcterms:created>
  <dcterms:modified xsi:type="dcterms:W3CDTF">2022-04-28T21:19:22Z</dcterms:modified>
</cp:coreProperties>
</file>