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Roboto Slab"/>
      <p:regular r:id="rId12"/>
      <p:bold r:id="rId13"/>
    </p:embeddedFon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Slab-bold.fntdata"/><Relationship Id="rId12" Type="http://schemas.openxmlformats.org/officeDocument/2006/relationships/font" Target="fonts/RobotoSlab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3bfdd1e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3bfdd1e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43bfdd1e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43bfdd1e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280288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280288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3bfdd1e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3bfdd1e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43bfdd1ef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43bfdd1ef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43bfdd1ef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43bfdd1ef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ba.gov/funding-programs/disaster-assistance" TargetMode="External"/><Relationship Id="rId4" Type="http://schemas.openxmlformats.org/officeDocument/2006/relationships/hyperlink" Target="https://philanthropy.iupui.edu/news-events/covid19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A Winning Grant Proposal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Christina Ryder, CEO</a:t>
            </a:r>
            <a:endParaRPr i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The Grantwell, LLC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The Grantwell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Since 2007, The Grantwell LLC has provided federal and foundation grant training, grant writing, and grant support services to nonprofit agencies around the globe. 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 Grantwell has assisted in securing over $150 million for nonprofit causes. 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MSU and Drury Grant writing internship programs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www.thegwllc.com; FB: The Grantwell, LLC; Twitter: @grantwell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Christina@thegwllc.com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Changed in 2009?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Both Federal and Private Grant Donations fell from 2009-2015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As the need for funding for many nonprofits increased, the amount of grant funding available from traditional entities decreased.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The funding process became much more competitive.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Grant entities instituted a host of new requirements and came to expect more formal, data driven, evidence based practices from applicants.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COVID-19 Resources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Foundation giving will likely go down and funding priorities will narrow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Smaller organizations and new programs will be hit harder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Urban/Rural Partnerships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Federal Funding Opportunities will increase exponentially 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--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Community Foundation of the Ozarks COVID Fund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SBA Funding: </a:t>
            </a:r>
            <a:r>
              <a:rPr lang="en" sz="1600" u="sng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https://www.sba.gov/funding-programs/disaster-assistance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600">
                <a:solidFill>
                  <a:srgbClr val="FFFFFF"/>
                </a:solidFill>
              </a:rPr>
              <a:t>Lilly School of Philanthropy: </a:t>
            </a:r>
            <a:r>
              <a:rPr lang="en" sz="1600" u="sng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https://philanthropy.iupui.edu/news-events/covid19.html</a:t>
            </a:r>
            <a:endParaRPr sz="1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Components of Successful Proposals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Describe Organizational Capacity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Mission &amp; Vision Alignment with Funders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Data Driven programs and projects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Strategic Planning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Collaboration &amp; Partnerships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Evaluation Plans (Goals, Outcomes, and Process)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Components, Cont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Fiscal Oversight &amp; Management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Cost/Benefit Analysis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Sustainability Considerations</a:t>
            </a:r>
            <a:endParaRPr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 Slab"/>
              <a:buChar char="●"/>
            </a:pPr>
            <a:r>
              <a:rPr lang="en" sz="2400">
                <a:latin typeface="Roboto Slab"/>
                <a:ea typeface="Roboto Slab"/>
                <a:cs typeface="Roboto Slab"/>
                <a:sym typeface="Roboto Slab"/>
              </a:rPr>
              <a:t>Communication with Funders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600">
                <a:latin typeface="Roboto Slab"/>
                <a:ea typeface="Roboto Slab"/>
                <a:cs typeface="Roboto Slab"/>
                <a:sym typeface="Roboto Slab"/>
              </a:rPr>
              <a:t>Questions?</a:t>
            </a:r>
            <a:endParaRPr i="1" sz="36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2400">
                <a:latin typeface="Roboto Slab"/>
                <a:ea typeface="Roboto Slab"/>
                <a:cs typeface="Roboto Slab"/>
                <a:sym typeface="Roboto Slab"/>
              </a:rPr>
              <a:t>--</a:t>
            </a:r>
            <a:endParaRPr i="1" sz="24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2400">
                <a:latin typeface="Roboto Slab"/>
                <a:ea typeface="Roboto Slab"/>
                <a:cs typeface="Roboto Slab"/>
                <a:sym typeface="Roboto Slab"/>
              </a:rPr>
              <a:t>Please visit www.thegwllc.com for more information and resources</a:t>
            </a:r>
            <a:endParaRPr i="1" sz="24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