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 id="2147483812" r:id="rId2"/>
  </p:sldMasterIdLst>
  <p:notesMasterIdLst>
    <p:notesMasterId r:id="rId27"/>
  </p:notesMasterIdLst>
  <p:handoutMasterIdLst>
    <p:handoutMasterId r:id="rId28"/>
  </p:handoutMasterIdLst>
  <p:sldIdLst>
    <p:sldId id="409" r:id="rId3"/>
    <p:sldId id="688" r:id="rId4"/>
    <p:sldId id="266" r:id="rId5"/>
    <p:sldId id="740" r:id="rId6"/>
    <p:sldId id="348" r:id="rId7"/>
    <p:sldId id="333" r:id="rId8"/>
    <p:sldId id="362" r:id="rId9"/>
    <p:sldId id="1665" r:id="rId10"/>
    <p:sldId id="515" r:id="rId11"/>
    <p:sldId id="370" r:id="rId12"/>
    <p:sldId id="373" r:id="rId13"/>
    <p:sldId id="660" r:id="rId14"/>
    <p:sldId id="1666" r:id="rId15"/>
    <p:sldId id="402" r:id="rId16"/>
    <p:sldId id="1700" r:id="rId17"/>
    <p:sldId id="1667" r:id="rId18"/>
    <p:sldId id="1699" r:id="rId19"/>
    <p:sldId id="1637" r:id="rId20"/>
    <p:sldId id="1697" r:id="rId21"/>
    <p:sldId id="1698" r:id="rId22"/>
    <p:sldId id="770" r:id="rId23"/>
    <p:sldId id="1657" r:id="rId24"/>
    <p:sldId id="1655" r:id="rId25"/>
    <p:sldId id="1650" r:id="rId26"/>
  </p:sldIdLst>
  <p:sldSz cx="12192000" cy="6858000"/>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D17A"/>
    <a:srgbClr val="1D4575"/>
    <a:srgbClr val="000036"/>
    <a:srgbClr val="FFFF29"/>
    <a:srgbClr val="00001A"/>
    <a:srgbClr val="00003A"/>
    <a:srgbClr val="700000"/>
    <a:srgbClr val="FF9999"/>
    <a:srgbClr val="85A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569FC-3F6D-459C-ABA2-B330665FB7FF}" v="6" dt="2022-03-14T19:11:53.038"/>
    <p1510:client id="{0A8B60D3-B5A2-4554-8C35-A2C603E359AC}" v="99" dt="2022-04-25T04:26:22.377"/>
    <p1510:client id="{0E7A0E29-B05B-4B76-927E-7217C979A0C9}" v="341" dt="2022-02-11T21:16:46.872"/>
    <p1510:client id="{26178CF8-5E6E-48D4-9637-AE10E1C3780B}" v="147" dt="2021-11-29T16:57:28.189"/>
    <p1510:client id="{386EA5A3-4AFB-4661-8162-B60454F5C8F4}" v="2" dt="2021-11-22T18:53:14.620"/>
    <p1510:client id="{42CEBD71-EB80-4F97-8FF4-D38CFC48F8AC}" v="290" dt="2021-11-15T20:07:34.615"/>
    <p1510:client id="{46E9E56F-5A88-4B0F-AFAC-D8477E20E431}" v="651" dt="2022-02-14T18:01:45.370"/>
    <p1510:client id="{49883497-7C44-4D78-A267-F7716921586F}" v="414" dt="2021-11-11T18:12:18.542"/>
    <p1510:client id="{5500D292-6ED5-47DF-9162-90F1CBF3FA00}" v="565" dt="2022-04-29T14:55:01.477"/>
    <p1510:client id="{59E38CB7-0739-42EF-9A6E-2051DFDAC951}" v="1" dt="2022-02-15T15:58:29.040"/>
    <p1510:client id="{5DC2E90A-1493-4EBD-982E-DF0BD2211F5C}" v="14" dt="2021-11-29T16:46:03.584"/>
    <p1510:client id="{6B0EB535-D764-4767-845C-FDAE8FB2D5E6}" v="4" dt="2022-02-12T16:51:07.534"/>
    <p1510:client id="{708877A0-6028-46DC-B744-0E71E91EB3B0}" v="435" dt="2021-11-22T20:12:32.100"/>
    <p1510:client id="{82845DA9-39AB-4F25-8EF6-E9041E87AA7C}" v="123" dt="2022-02-13T20:42:16.150"/>
    <p1510:client id="{8C2BCFDF-E9D1-4D10-9DB9-BF9512D35BC5}" v="75" dt="2022-04-27T18:31:26.747"/>
    <p1510:client id="{994C515E-5732-4B35-85CF-12502C94161B}" v="46" dt="2022-02-14T20:50:52.376"/>
    <p1510:client id="{A26F13E3-10FC-4EF0-8078-BC92A7D370D5}" v="36" dt="2022-02-15T14:51:54.036"/>
    <p1510:client id="{A77061D3-80BC-4721-8814-0F5827B7C6A7}" v="658" dt="2022-02-10T20:28:52.602"/>
    <p1510:client id="{B02CEC3D-51B3-4DE9-BFC2-0C1DCF0529A8}" v="363" dt="2022-02-14T19:04:18.869"/>
    <p1510:client id="{B7D6839E-2514-4B17-B705-BA7BD8018483}" v="148" dt="2021-12-13T16:51:08.308"/>
    <p1510:client id="{D1B63025-810B-4343-AD63-D25B0239DC3B}" v="22" dt="2022-04-27T15:28:22.869"/>
    <p1510:client id="{D2E5BB74-7B44-4836-9C61-06B9D63AEBFC}" v="3" dt="2022-03-15T18:03:33.849"/>
    <p1510:client id="{E97A13E3-E0E6-4A9E-A06F-4B71689E50FA}" v="252" dt="2022-03-04T22:09:46.648"/>
    <p1510:client id="{ED78C309-5488-4F53-A276-96262A8667C3}" v="2" dt="2022-04-20T13:55:03.157"/>
    <p1510:client id="{FF56D656-9DAC-4400-885F-DF285E9682D7}" v="277" dt="2022-03-07T21:22:25.2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311" autoAdjust="0"/>
    <p:restoredTop sz="81199" autoAdjust="0"/>
  </p:normalViewPr>
  <p:slideViewPr>
    <p:cSldViewPr>
      <p:cViewPr varScale="1">
        <p:scale>
          <a:sx n="89" d="100"/>
          <a:sy n="89" d="100"/>
        </p:scale>
        <p:origin x="642" y="78"/>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86" d="100"/>
          <a:sy n="86" d="100"/>
        </p:scale>
        <p:origin x="374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Forbes" userId="MtxOx6/NvCJP3oos4ry6OeF+AwmXg77emLoV1h5MxXw=" providerId="None" clId="Web-{0A8B60D3-B5A2-4554-8C35-A2C603E359AC}"/>
    <pc:docChg chg="modSld">
      <pc:chgData name="David Forbes" userId="MtxOx6/NvCJP3oos4ry6OeF+AwmXg77emLoV1h5MxXw=" providerId="None" clId="Web-{0A8B60D3-B5A2-4554-8C35-A2C603E359AC}" dt="2022-04-25T04:26:22.377" v="94"/>
      <pc:docMkLst>
        <pc:docMk/>
      </pc:docMkLst>
      <pc:sldChg chg="modSp">
        <pc:chgData name="David Forbes" userId="MtxOx6/NvCJP3oos4ry6OeF+AwmXg77emLoV1h5MxXw=" providerId="None" clId="Web-{0A8B60D3-B5A2-4554-8C35-A2C603E359AC}" dt="2022-04-25T03:42:15.065" v="5"/>
        <pc:sldMkLst>
          <pc:docMk/>
          <pc:sldMk cId="3575317298" sldId="266"/>
        </pc:sldMkLst>
        <pc:picChg chg="mod">
          <ac:chgData name="David Forbes" userId="MtxOx6/NvCJP3oos4ry6OeF+AwmXg77emLoV1h5MxXw=" providerId="None" clId="Web-{0A8B60D3-B5A2-4554-8C35-A2C603E359AC}" dt="2022-04-25T03:41:58.549" v="4"/>
          <ac:picMkLst>
            <pc:docMk/>
            <pc:sldMk cId="3575317298" sldId="266"/>
            <ac:picMk id="10" creationId="{48E3D19C-9ADB-4179-84C4-A87794C1A2CA}"/>
          </ac:picMkLst>
        </pc:picChg>
        <pc:picChg chg="mod">
          <ac:chgData name="David Forbes" userId="MtxOx6/NvCJP3oos4ry6OeF+AwmXg77emLoV1h5MxXw=" providerId="None" clId="Web-{0A8B60D3-B5A2-4554-8C35-A2C603E359AC}" dt="2022-04-25T03:42:15.065" v="5"/>
          <ac:picMkLst>
            <pc:docMk/>
            <pc:sldMk cId="3575317298" sldId="266"/>
            <ac:picMk id="12" creationId="{4A2021B7-2ABE-4864-82ED-A80AAB1F0558}"/>
          </ac:picMkLst>
        </pc:picChg>
      </pc:sldChg>
      <pc:sldChg chg="modSp">
        <pc:chgData name="David Forbes" userId="MtxOx6/NvCJP3oos4ry6OeF+AwmXg77emLoV1h5MxXw=" providerId="None" clId="Web-{0A8B60D3-B5A2-4554-8C35-A2C603E359AC}" dt="2022-04-25T03:58:54.232" v="48" actId="1076"/>
        <pc:sldMkLst>
          <pc:docMk/>
          <pc:sldMk cId="1447979173" sldId="333"/>
        </pc:sldMkLst>
        <pc:spChg chg="mod">
          <ac:chgData name="David Forbes" userId="MtxOx6/NvCJP3oos4ry6OeF+AwmXg77emLoV1h5MxXw=" providerId="None" clId="Web-{0A8B60D3-B5A2-4554-8C35-A2C603E359AC}" dt="2022-04-25T03:58:54.232" v="48" actId="1076"/>
          <ac:spMkLst>
            <pc:docMk/>
            <pc:sldMk cId="1447979173" sldId="333"/>
            <ac:spMk id="18" creationId="{00000000-0000-0000-0000-000000000000}"/>
          </ac:spMkLst>
        </pc:spChg>
        <pc:spChg chg="mod">
          <ac:chgData name="David Forbes" userId="MtxOx6/NvCJP3oos4ry6OeF+AwmXg77emLoV1h5MxXw=" providerId="None" clId="Web-{0A8B60D3-B5A2-4554-8C35-A2C603E359AC}" dt="2022-04-25T03:58:18.074" v="46" actId="1076"/>
          <ac:spMkLst>
            <pc:docMk/>
            <pc:sldMk cId="1447979173" sldId="333"/>
            <ac:spMk id="28" creationId="{5BB99B71-3EED-6248-B91D-8FC5E346530E}"/>
          </ac:spMkLst>
        </pc:spChg>
      </pc:sldChg>
      <pc:sldChg chg="modSp">
        <pc:chgData name="David Forbes" userId="MtxOx6/NvCJP3oos4ry6OeF+AwmXg77emLoV1h5MxXw=" providerId="None" clId="Web-{0A8B60D3-B5A2-4554-8C35-A2C603E359AC}" dt="2022-04-25T03:57:53.260" v="42"/>
        <pc:sldMkLst>
          <pc:docMk/>
          <pc:sldMk cId="1559753878" sldId="348"/>
        </pc:sldMkLst>
        <pc:spChg chg="mod">
          <ac:chgData name="David Forbes" userId="MtxOx6/NvCJP3oos4ry6OeF+AwmXg77emLoV1h5MxXw=" providerId="None" clId="Web-{0A8B60D3-B5A2-4554-8C35-A2C603E359AC}" dt="2022-04-25T03:56:46.834" v="38" actId="20577"/>
          <ac:spMkLst>
            <pc:docMk/>
            <pc:sldMk cId="1559753878" sldId="348"/>
            <ac:spMk id="3" creationId="{00000000-0000-0000-0000-000000000000}"/>
          </ac:spMkLst>
        </pc:spChg>
        <pc:picChg chg="mod">
          <ac:chgData name="David Forbes" userId="MtxOx6/NvCJP3oos4ry6OeF+AwmXg77emLoV1h5MxXw=" providerId="None" clId="Web-{0A8B60D3-B5A2-4554-8C35-A2C603E359AC}" dt="2022-04-25T03:57:53.260" v="42"/>
          <ac:picMkLst>
            <pc:docMk/>
            <pc:sldMk cId="1559753878" sldId="348"/>
            <ac:picMk id="4" creationId="{F44088C5-1513-DA45-B389-07B5B73D2762}"/>
          </ac:picMkLst>
        </pc:picChg>
      </pc:sldChg>
      <pc:sldChg chg="addSp delSp modSp">
        <pc:chgData name="David Forbes" userId="MtxOx6/NvCJP3oos4ry6OeF+AwmXg77emLoV1h5MxXw=" providerId="None" clId="Web-{0A8B60D3-B5A2-4554-8C35-A2C603E359AC}" dt="2022-04-25T04:01:56.742" v="62"/>
        <pc:sldMkLst>
          <pc:docMk/>
          <pc:sldMk cId="2925699790" sldId="362"/>
        </pc:sldMkLst>
        <pc:spChg chg="add del mod">
          <ac:chgData name="David Forbes" userId="MtxOx6/NvCJP3oos4ry6OeF+AwmXg77emLoV1h5MxXw=" providerId="None" clId="Web-{0A8B60D3-B5A2-4554-8C35-A2C603E359AC}" dt="2022-04-25T04:00:34.237" v="56"/>
          <ac:spMkLst>
            <pc:docMk/>
            <pc:sldMk cId="2925699790" sldId="362"/>
            <ac:spMk id="2" creationId="{FC201CC7-5F13-794D-96D6-F96BC97F8381}"/>
          </ac:spMkLst>
        </pc:spChg>
        <pc:picChg chg="mod">
          <ac:chgData name="David Forbes" userId="MtxOx6/NvCJP3oos4ry6OeF+AwmXg77emLoV1h5MxXw=" providerId="None" clId="Web-{0A8B60D3-B5A2-4554-8C35-A2C603E359AC}" dt="2022-04-25T04:01:56.742" v="62"/>
          <ac:picMkLst>
            <pc:docMk/>
            <pc:sldMk cId="2925699790" sldId="362"/>
            <ac:picMk id="6" creationId="{00000000-0000-0000-0000-000000000000}"/>
          </ac:picMkLst>
        </pc:picChg>
        <pc:picChg chg="mod">
          <ac:chgData name="David Forbes" userId="MtxOx6/NvCJP3oos4ry6OeF+AwmXg77emLoV1h5MxXw=" providerId="None" clId="Web-{0A8B60D3-B5A2-4554-8C35-A2C603E359AC}" dt="2022-04-25T04:01:06.614" v="59"/>
          <ac:picMkLst>
            <pc:docMk/>
            <pc:sldMk cId="2925699790" sldId="362"/>
            <ac:picMk id="7" creationId="{00000000-0000-0000-0000-000000000000}"/>
          </ac:picMkLst>
        </pc:picChg>
        <pc:picChg chg="mod">
          <ac:chgData name="David Forbes" userId="MtxOx6/NvCJP3oos4ry6OeF+AwmXg77emLoV1h5MxXw=" providerId="None" clId="Web-{0A8B60D3-B5A2-4554-8C35-A2C603E359AC}" dt="2022-04-25T04:00:31.284" v="52"/>
          <ac:picMkLst>
            <pc:docMk/>
            <pc:sldMk cId="2925699790" sldId="362"/>
            <ac:picMk id="8" creationId="{00000000-0000-0000-0000-000000000000}"/>
          </ac:picMkLst>
        </pc:picChg>
      </pc:sldChg>
      <pc:sldChg chg="modSp">
        <pc:chgData name="David Forbes" userId="MtxOx6/NvCJP3oos4ry6OeF+AwmXg77emLoV1h5MxXw=" providerId="None" clId="Web-{0A8B60D3-B5A2-4554-8C35-A2C603E359AC}" dt="2022-04-25T04:16:58.983" v="77"/>
        <pc:sldMkLst>
          <pc:docMk/>
          <pc:sldMk cId="447671552" sldId="402"/>
        </pc:sldMkLst>
        <pc:picChg chg="mod">
          <ac:chgData name="David Forbes" userId="MtxOx6/NvCJP3oos4ry6OeF+AwmXg77emLoV1h5MxXw=" providerId="None" clId="Web-{0A8B60D3-B5A2-4554-8C35-A2C603E359AC}" dt="2022-04-25T04:16:58.983" v="77"/>
          <ac:picMkLst>
            <pc:docMk/>
            <pc:sldMk cId="447671552" sldId="402"/>
            <ac:picMk id="7" creationId="{B482A33E-9E6F-914C-8529-0C50F20C2E7C}"/>
          </ac:picMkLst>
        </pc:picChg>
      </pc:sldChg>
      <pc:sldChg chg="modSp">
        <pc:chgData name="David Forbes" userId="MtxOx6/NvCJP3oos4ry6OeF+AwmXg77emLoV1h5MxXw=" providerId="None" clId="Web-{0A8B60D3-B5A2-4554-8C35-A2C603E359AC}" dt="2022-04-25T04:04:21.735" v="70" actId="1076"/>
        <pc:sldMkLst>
          <pc:docMk/>
          <pc:sldMk cId="762258554" sldId="660"/>
        </pc:sldMkLst>
        <pc:picChg chg="mod">
          <ac:chgData name="David Forbes" userId="MtxOx6/NvCJP3oos4ry6OeF+AwmXg77emLoV1h5MxXw=" providerId="None" clId="Web-{0A8B60D3-B5A2-4554-8C35-A2C603E359AC}" dt="2022-04-25T04:04:21.703" v="69"/>
          <ac:picMkLst>
            <pc:docMk/>
            <pc:sldMk cId="762258554" sldId="660"/>
            <ac:picMk id="12" creationId="{E94C7AB6-FD3E-C84C-A8E4-0C8E3E0E4EE2}"/>
          </ac:picMkLst>
        </pc:picChg>
        <pc:picChg chg="mod">
          <ac:chgData name="David Forbes" userId="MtxOx6/NvCJP3oos4ry6OeF+AwmXg77emLoV1h5MxXw=" providerId="None" clId="Web-{0A8B60D3-B5A2-4554-8C35-A2C603E359AC}" dt="2022-04-25T04:04:21.735" v="70" actId="1076"/>
          <ac:picMkLst>
            <pc:docMk/>
            <pc:sldMk cId="762258554" sldId="660"/>
            <ac:picMk id="14" creationId="{FF1CCDDB-1ACD-F54C-8DD4-50A6DBE6DF25}"/>
          </ac:picMkLst>
        </pc:picChg>
      </pc:sldChg>
      <pc:sldChg chg="modSp">
        <pc:chgData name="David Forbes" userId="MtxOx6/NvCJP3oos4ry6OeF+AwmXg77emLoV1h5MxXw=" providerId="None" clId="Web-{0A8B60D3-B5A2-4554-8C35-A2C603E359AC}" dt="2022-04-25T03:40:55.186" v="0"/>
        <pc:sldMkLst>
          <pc:docMk/>
          <pc:sldMk cId="3570052384" sldId="688"/>
        </pc:sldMkLst>
        <pc:picChg chg="mod">
          <ac:chgData name="David Forbes" userId="MtxOx6/NvCJP3oos4ry6OeF+AwmXg77emLoV1h5MxXw=" providerId="None" clId="Web-{0A8B60D3-B5A2-4554-8C35-A2C603E359AC}" dt="2022-04-25T03:40:55.186" v="0"/>
          <ac:picMkLst>
            <pc:docMk/>
            <pc:sldMk cId="3570052384" sldId="688"/>
            <ac:picMk id="9" creationId="{00000000-0000-0000-0000-000000000000}"/>
          </ac:picMkLst>
        </pc:picChg>
      </pc:sldChg>
      <pc:sldChg chg="modSp">
        <pc:chgData name="David Forbes" userId="MtxOx6/NvCJP3oos4ry6OeF+AwmXg77emLoV1h5MxXw=" providerId="None" clId="Web-{0A8B60D3-B5A2-4554-8C35-A2C603E359AC}" dt="2022-04-25T04:22:45.615" v="85"/>
        <pc:sldMkLst>
          <pc:docMk/>
          <pc:sldMk cId="2274385887" sldId="770"/>
        </pc:sldMkLst>
        <pc:picChg chg="mod">
          <ac:chgData name="David Forbes" userId="MtxOx6/NvCJP3oos4ry6OeF+AwmXg77emLoV1h5MxXw=" providerId="None" clId="Web-{0A8B60D3-B5A2-4554-8C35-A2C603E359AC}" dt="2022-04-25T04:22:45.615" v="85"/>
          <ac:picMkLst>
            <pc:docMk/>
            <pc:sldMk cId="2274385887" sldId="770"/>
            <ac:picMk id="4" creationId="{D2F19240-2B3F-4F19-9BEF-796795DCF0F5}"/>
          </ac:picMkLst>
        </pc:picChg>
      </pc:sldChg>
      <pc:sldChg chg="modSp">
        <pc:chgData name="David Forbes" userId="MtxOx6/NvCJP3oos4ry6OeF+AwmXg77emLoV1h5MxXw=" providerId="None" clId="Web-{0A8B60D3-B5A2-4554-8C35-A2C603E359AC}" dt="2022-04-25T04:22:39.365" v="84"/>
        <pc:sldMkLst>
          <pc:docMk/>
          <pc:sldMk cId="1389982074" sldId="1637"/>
        </pc:sldMkLst>
        <pc:picChg chg="mod">
          <ac:chgData name="David Forbes" userId="MtxOx6/NvCJP3oos4ry6OeF+AwmXg77emLoV1h5MxXw=" providerId="None" clId="Web-{0A8B60D3-B5A2-4554-8C35-A2C603E359AC}" dt="2022-04-25T04:22:39.365" v="84"/>
          <ac:picMkLst>
            <pc:docMk/>
            <pc:sldMk cId="1389982074" sldId="1637"/>
            <ac:picMk id="4" creationId="{6E1E98D3-44E1-4274-8D3A-56B1B16B08F2}"/>
          </ac:picMkLst>
        </pc:picChg>
      </pc:sldChg>
      <pc:sldChg chg="modSp">
        <pc:chgData name="David Forbes" userId="MtxOx6/NvCJP3oos4ry6OeF+AwmXg77emLoV1h5MxXw=" providerId="None" clId="Web-{0A8B60D3-B5A2-4554-8C35-A2C603E359AC}" dt="2022-04-25T04:26:22.377" v="94"/>
        <pc:sldMkLst>
          <pc:docMk/>
          <pc:sldMk cId="3743557381" sldId="1655"/>
        </pc:sldMkLst>
        <pc:picChg chg="mod">
          <ac:chgData name="David Forbes" userId="MtxOx6/NvCJP3oos4ry6OeF+AwmXg77emLoV1h5MxXw=" providerId="None" clId="Web-{0A8B60D3-B5A2-4554-8C35-A2C603E359AC}" dt="2022-04-25T04:23:47.884" v="88"/>
          <ac:picMkLst>
            <pc:docMk/>
            <pc:sldMk cId="3743557381" sldId="1655"/>
            <ac:picMk id="6" creationId="{4111D0AF-C2C3-4836-8FF8-2CFDCF4AA6EC}"/>
          </ac:picMkLst>
        </pc:picChg>
        <pc:picChg chg="mod">
          <ac:chgData name="David Forbes" userId="MtxOx6/NvCJP3oos4ry6OeF+AwmXg77emLoV1h5MxXw=" providerId="None" clId="Web-{0A8B60D3-B5A2-4554-8C35-A2C603E359AC}" dt="2022-04-25T04:24:10.370" v="89"/>
          <ac:picMkLst>
            <pc:docMk/>
            <pc:sldMk cId="3743557381" sldId="1655"/>
            <ac:picMk id="7" creationId="{5A64AE40-3245-436D-8FD0-EFC78FF31B8D}"/>
          </ac:picMkLst>
        </pc:picChg>
        <pc:picChg chg="mod">
          <ac:chgData name="David Forbes" userId="MtxOx6/NvCJP3oos4ry6OeF+AwmXg77emLoV1h5MxXw=" providerId="None" clId="Web-{0A8B60D3-B5A2-4554-8C35-A2C603E359AC}" dt="2022-04-25T04:25:11.951" v="90"/>
          <ac:picMkLst>
            <pc:docMk/>
            <pc:sldMk cId="3743557381" sldId="1655"/>
            <ac:picMk id="8" creationId="{16112BBC-D655-4763-8E5B-755E4494E46A}"/>
          </ac:picMkLst>
        </pc:picChg>
        <pc:picChg chg="mod">
          <ac:chgData name="David Forbes" userId="MtxOx6/NvCJP3oos4ry6OeF+AwmXg77emLoV1h5MxXw=" providerId="None" clId="Web-{0A8B60D3-B5A2-4554-8C35-A2C603E359AC}" dt="2022-04-25T04:26:22.377" v="94"/>
          <ac:picMkLst>
            <pc:docMk/>
            <pc:sldMk cId="3743557381" sldId="1655"/>
            <ac:picMk id="10" creationId="{02D335F3-84DE-4D82-99A5-C7C2AF3EE8DE}"/>
          </ac:picMkLst>
        </pc:picChg>
      </pc:sldChg>
      <pc:sldChg chg="modSp">
        <pc:chgData name="David Forbes" userId="MtxOx6/NvCJP3oos4ry6OeF+AwmXg77emLoV1h5MxXw=" providerId="None" clId="Web-{0A8B60D3-B5A2-4554-8C35-A2C603E359AC}" dt="2022-04-25T04:23:24.727" v="87"/>
        <pc:sldMkLst>
          <pc:docMk/>
          <pc:sldMk cId="771084751" sldId="1657"/>
        </pc:sldMkLst>
        <pc:picChg chg="mod">
          <ac:chgData name="David Forbes" userId="MtxOx6/NvCJP3oos4ry6OeF+AwmXg77emLoV1h5MxXw=" providerId="None" clId="Web-{0A8B60D3-B5A2-4554-8C35-A2C603E359AC}" dt="2022-04-25T04:23:08.241" v="86"/>
          <ac:picMkLst>
            <pc:docMk/>
            <pc:sldMk cId="771084751" sldId="1657"/>
            <ac:picMk id="5" creationId="{9F31921C-3F30-42D9-AD8E-3908569AF5E3}"/>
          </ac:picMkLst>
        </pc:picChg>
        <pc:picChg chg="mod">
          <ac:chgData name="David Forbes" userId="MtxOx6/NvCJP3oos4ry6OeF+AwmXg77emLoV1h5MxXw=" providerId="None" clId="Web-{0A8B60D3-B5A2-4554-8C35-A2C603E359AC}" dt="2022-04-25T04:23:24.727" v="87"/>
          <ac:picMkLst>
            <pc:docMk/>
            <pc:sldMk cId="771084751" sldId="1657"/>
            <ac:picMk id="13" creationId="{CD2892E3-E995-4AA6-BC4B-88AE1985CED7}"/>
          </ac:picMkLst>
        </pc:picChg>
      </pc:sldChg>
      <pc:sldChg chg="modSp">
        <pc:chgData name="David Forbes" userId="MtxOx6/NvCJP3oos4ry6OeF+AwmXg77emLoV1h5MxXw=" providerId="None" clId="Web-{0A8B60D3-B5A2-4554-8C35-A2C603E359AC}" dt="2022-04-25T04:02:55.699" v="68" actId="20577"/>
        <pc:sldMkLst>
          <pc:docMk/>
          <pc:sldMk cId="2377184765" sldId="1665"/>
        </pc:sldMkLst>
        <pc:spChg chg="mod">
          <ac:chgData name="David Forbes" userId="MtxOx6/NvCJP3oos4ry6OeF+AwmXg77emLoV1h5MxXw=" providerId="None" clId="Web-{0A8B60D3-B5A2-4554-8C35-A2C603E359AC}" dt="2022-04-25T04:02:55.699" v="68" actId="20577"/>
          <ac:spMkLst>
            <pc:docMk/>
            <pc:sldMk cId="2377184765" sldId="1665"/>
            <ac:spMk id="5" creationId="{349569F9-6B92-42E8-8263-FC4C1FCB98B2}"/>
          </ac:spMkLst>
        </pc:spChg>
        <pc:picChg chg="mod">
          <ac:chgData name="David Forbes" userId="MtxOx6/NvCJP3oos4ry6OeF+AwmXg77emLoV1h5MxXw=" providerId="None" clId="Web-{0A8B60D3-B5A2-4554-8C35-A2C603E359AC}" dt="2022-04-25T04:02:39.010" v="64"/>
          <ac:picMkLst>
            <pc:docMk/>
            <pc:sldMk cId="2377184765" sldId="1665"/>
            <ac:picMk id="10" creationId="{59FE5C90-EEFF-4E55-BCD2-7995AACDFE18}"/>
          </ac:picMkLst>
        </pc:picChg>
      </pc:sldChg>
      <pc:sldChg chg="modSp">
        <pc:chgData name="David Forbes" userId="MtxOx6/NvCJP3oos4ry6OeF+AwmXg77emLoV1h5MxXw=" providerId="None" clId="Web-{0A8B60D3-B5A2-4554-8C35-A2C603E359AC}" dt="2022-04-25T04:21:41.796" v="81"/>
        <pc:sldMkLst>
          <pc:docMk/>
          <pc:sldMk cId="1503497939" sldId="1697"/>
        </pc:sldMkLst>
        <pc:picChg chg="mod">
          <ac:chgData name="David Forbes" userId="MtxOx6/NvCJP3oos4ry6OeF+AwmXg77emLoV1h5MxXw=" providerId="None" clId="Web-{0A8B60D3-B5A2-4554-8C35-A2C603E359AC}" dt="2022-04-25T04:21:16.701" v="80"/>
          <ac:picMkLst>
            <pc:docMk/>
            <pc:sldMk cId="1503497939" sldId="1697"/>
            <ac:picMk id="11" creationId="{6410FF27-0D4F-4E45-ADC4-0CB82465C945}"/>
          </ac:picMkLst>
        </pc:picChg>
        <pc:picChg chg="mod">
          <ac:chgData name="David Forbes" userId="MtxOx6/NvCJP3oos4ry6OeF+AwmXg77emLoV1h5MxXw=" providerId="None" clId="Web-{0A8B60D3-B5A2-4554-8C35-A2C603E359AC}" dt="2022-04-25T04:21:41.796" v="81"/>
          <ac:picMkLst>
            <pc:docMk/>
            <pc:sldMk cId="1503497939" sldId="1697"/>
            <ac:picMk id="16" creationId="{71A91209-6863-4E73-9B79-593AC84573C2}"/>
          </ac:picMkLst>
        </pc:picChg>
      </pc:sldChg>
      <pc:sldChg chg="modSp">
        <pc:chgData name="David Forbes" userId="MtxOx6/NvCJP3oos4ry6OeF+AwmXg77emLoV1h5MxXw=" providerId="None" clId="Web-{0A8B60D3-B5A2-4554-8C35-A2C603E359AC}" dt="2022-04-25T04:22:19.614" v="83"/>
        <pc:sldMkLst>
          <pc:docMk/>
          <pc:sldMk cId="1347140810" sldId="1698"/>
        </pc:sldMkLst>
        <pc:picChg chg="mod">
          <ac:chgData name="David Forbes" userId="MtxOx6/NvCJP3oos4ry6OeF+AwmXg77emLoV1h5MxXw=" providerId="None" clId="Web-{0A8B60D3-B5A2-4554-8C35-A2C603E359AC}" dt="2022-04-25T04:22:19.614" v="83"/>
          <ac:picMkLst>
            <pc:docMk/>
            <pc:sldMk cId="1347140810" sldId="1698"/>
            <ac:picMk id="6" creationId="{AD3BEC02-C329-4A49-87F9-996A6A240341}"/>
          </ac:picMkLst>
        </pc:picChg>
      </pc:sldChg>
    </pc:docChg>
  </pc:docChgLst>
  <pc:docChgLst>
    <pc:chgData name="David Forbes" userId="MtxOx6/NvCJP3oos4ry6OeF+AwmXg77emLoV1h5MxXw=" providerId="None" clId="Web-{D1B63025-810B-4343-AD63-D25B0239DC3B}"/>
    <pc:docChg chg="modSld">
      <pc:chgData name="David Forbes" userId="MtxOx6/NvCJP3oos4ry6OeF+AwmXg77emLoV1h5MxXw=" providerId="None" clId="Web-{D1B63025-810B-4343-AD63-D25B0239DC3B}" dt="2022-04-27T15:28:22.869" v="19" actId="20577"/>
      <pc:docMkLst>
        <pc:docMk/>
      </pc:docMkLst>
      <pc:sldChg chg="delSp">
        <pc:chgData name="David Forbes" userId="MtxOx6/NvCJP3oos4ry6OeF+AwmXg77emLoV1h5MxXw=" providerId="None" clId="Web-{D1B63025-810B-4343-AD63-D25B0239DC3B}" dt="2022-04-27T15:27:42.571" v="17"/>
        <pc:sldMkLst>
          <pc:docMk/>
          <pc:sldMk cId="1359301581" sldId="740"/>
        </pc:sldMkLst>
        <pc:grpChg chg="del">
          <ac:chgData name="David Forbes" userId="MtxOx6/NvCJP3oos4ry6OeF+AwmXg77emLoV1h5MxXw=" providerId="None" clId="Web-{D1B63025-810B-4343-AD63-D25B0239DC3B}" dt="2022-04-27T15:27:42.571" v="17"/>
          <ac:grpSpMkLst>
            <pc:docMk/>
            <pc:sldMk cId="1359301581" sldId="740"/>
            <ac:grpSpMk id="5" creationId="{9CC41C0E-C2D0-4D8F-AC6E-D3DBBE9DBB4A}"/>
          </ac:grpSpMkLst>
        </pc:grpChg>
        <pc:grpChg chg="topLvl">
          <ac:chgData name="David Forbes" userId="MtxOx6/NvCJP3oos4ry6OeF+AwmXg77emLoV1h5MxXw=" providerId="None" clId="Web-{D1B63025-810B-4343-AD63-D25B0239DC3B}" dt="2022-04-27T15:27:42.571" v="17"/>
          <ac:grpSpMkLst>
            <pc:docMk/>
            <pc:sldMk cId="1359301581" sldId="740"/>
            <ac:grpSpMk id="7" creationId="{6862FD73-07D2-EF4A-B8AB-3927D577AC35}"/>
          </ac:grpSpMkLst>
        </pc:grpChg>
        <pc:grpChg chg="topLvl">
          <ac:chgData name="David Forbes" userId="MtxOx6/NvCJP3oos4ry6OeF+AwmXg77emLoV1h5MxXw=" providerId="None" clId="Web-{D1B63025-810B-4343-AD63-D25B0239DC3B}" dt="2022-04-27T15:27:42.571" v="17"/>
          <ac:grpSpMkLst>
            <pc:docMk/>
            <pc:sldMk cId="1359301581" sldId="740"/>
            <ac:grpSpMk id="9" creationId="{E5D3BE4B-329E-4774-9793-C17B2A4BE875}"/>
          </ac:grpSpMkLst>
        </pc:grpChg>
      </pc:sldChg>
      <pc:sldChg chg="modSp">
        <pc:chgData name="David Forbes" userId="MtxOx6/NvCJP3oos4ry6OeF+AwmXg77emLoV1h5MxXw=" providerId="None" clId="Web-{D1B63025-810B-4343-AD63-D25B0239DC3B}" dt="2022-04-27T15:28:22.869" v="19" actId="20577"/>
        <pc:sldMkLst>
          <pc:docMk/>
          <pc:sldMk cId="1318500120" sldId="1650"/>
        </pc:sldMkLst>
        <pc:spChg chg="mod">
          <ac:chgData name="David Forbes" userId="MtxOx6/NvCJP3oos4ry6OeF+AwmXg77emLoV1h5MxXw=" providerId="None" clId="Web-{D1B63025-810B-4343-AD63-D25B0239DC3B}" dt="2022-04-27T15:28:22.869" v="19" actId="20577"/>
          <ac:spMkLst>
            <pc:docMk/>
            <pc:sldMk cId="1318500120" sldId="1650"/>
            <ac:spMk id="4" creationId="{3420F40E-DF2D-4263-971B-CE1D7ABD8FCD}"/>
          </ac:spMkLst>
        </pc:spChg>
      </pc:sldChg>
      <pc:sldChg chg="addSp delSp modSp">
        <pc:chgData name="David Forbes" userId="MtxOx6/NvCJP3oos4ry6OeF+AwmXg77emLoV1h5MxXw=" providerId="None" clId="Web-{D1B63025-810B-4343-AD63-D25B0239DC3B}" dt="2022-04-27T15:13:42.721" v="8" actId="1076"/>
        <pc:sldMkLst>
          <pc:docMk/>
          <pc:sldMk cId="95077007" sldId="1666"/>
        </pc:sldMkLst>
        <pc:spChg chg="del">
          <ac:chgData name="David Forbes" userId="MtxOx6/NvCJP3oos4ry6OeF+AwmXg77emLoV1h5MxXw=" providerId="None" clId="Web-{D1B63025-810B-4343-AD63-D25B0239DC3B}" dt="2022-04-27T15:13:39.033" v="7"/>
          <ac:spMkLst>
            <pc:docMk/>
            <pc:sldMk cId="95077007" sldId="1666"/>
            <ac:spMk id="3" creationId="{4686F1E5-E34F-4386-9AFA-7E17BED643B5}"/>
          </ac:spMkLst>
        </pc:spChg>
        <pc:picChg chg="add mod">
          <ac:chgData name="David Forbes" userId="MtxOx6/NvCJP3oos4ry6OeF+AwmXg77emLoV1h5MxXw=" providerId="None" clId="Web-{D1B63025-810B-4343-AD63-D25B0239DC3B}" dt="2022-04-27T15:13:42.721" v="8" actId="1076"/>
          <ac:picMkLst>
            <pc:docMk/>
            <pc:sldMk cId="95077007" sldId="1666"/>
            <ac:picMk id="4" creationId="{6A5C9A31-B85E-3926-F10E-C0D664809ECE}"/>
          </ac:picMkLst>
        </pc:picChg>
        <pc:picChg chg="del">
          <ac:chgData name="David Forbes" userId="MtxOx6/NvCJP3oos4ry6OeF+AwmXg77emLoV1h5MxXw=" providerId="None" clId="Web-{D1B63025-810B-4343-AD63-D25B0239DC3B}" dt="2022-04-27T15:13:37.346" v="6"/>
          <ac:picMkLst>
            <pc:docMk/>
            <pc:sldMk cId="95077007" sldId="1666"/>
            <ac:picMk id="9" creationId="{E8AE0498-157B-47E3-8F7D-3A0BE46CE74D}"/>
          </ac:picMkLst>
        </pc:picChg>
      </pc:sldChg>
      <pc:sldChg chg="addSp delSp modSp">
        <pc:chgData name="David Forbes" userId="MtxOx6/NvCJP3oos4ry6OeF+AwmXg77emLoV1h5MxXw=" providerId="None" clId="Web-{D1B63025-810B-4343-AD63-D25B0239DC3B}" dt="2022-04-27T15:27:25.071" v="16"/>
        <pc:sldMkLst>
          <pc:docMk/>
          <pc:sldMk cId="3147450442" sldId="1667"/>
        </pc:sldMkLst>
        <pc:spChg chg="del">
          <ac:chgData name="David Forbes" userId="MtxOx6/NvCJP3oos4ry6OeF+AwmXg77emLoV1h5MxXw=" providerId="None" clId="Web-{D1B63025-810B-4343-AD63-D25B0239DC3B}" dt="2022-04-27T15:26:55.773" v="9"/>
          <ac:spMkLst>
            <pc:docMk/>
            <pc:sldMk cId="3147450442" sldId="1667"/>
            <ac:spMk id="3" creationId="{4686F1E5-E34F-4386-9AFA-7E17BED643B5}"/>
          </ac:spMkLst>
        </pc:spChg>
        <pc:picChg chg="add mod">
          <ac:chgData name="David Forbes" userId="MtxOx6/NvCJP3oos4ry6OeF+AwmXg77emLoV1h5MxXw=" providerId="None" clId="Web-{D1B63025-810B-4343-AD63-D25B0239DC3B}" dt="2022-04-27T15:27:25.071" v="16"/>
          <ac:picMkLst>
            <pc:docMk/>
            <pc:sldMk cId="3147450442" sldId="1667"/>
            <ac:picMk id="4" creationId="{3E6161F3-9CE4-40D8-F93C-F8F15E4FF4D5}"/>
          </ac:picMkLst>
        </pc:picChg>
        <pc:picChg chg="del">
          <ac:chgData name="David Forbes" userId="MtxOx6/NvCJP3oos4ry6OeF+AwmXg77emLoV1h5MxXw=" providerId="None" clId="Web-{D1B63025-810B-4343-AD63-D25B0239DC3B}" dt="2022-04-27T15:26:57.726" v="10"/>
          <ac:picMkLst>
            <pc:docMk/>
            <pc:sldMk cId="3147450442" sldId="1667"/>
            <ac:picMk id="10" creationId="{9E594B07-8A3D-412C-906A-37F2968AE99B}"/>
          </ac:picMkLst>
        </pc:picChg>
      </pc:sldChg>
    </pc:docChg>
  </pc:docChgLst>
  <pc:docChgLst>
    <pc:chgData name="Mundwiller,Kyla Beata" clId="Web-{5500D292-6ED5-47DF-9162-90F1CBF3FA00}"/>
    <pc:docChg chg="addSld delSld modSld sldOrd">
      <pc:chgData name="Mundwiller,Kyla Beata" userId="" providerId="" clId="Web-{5500D292-6ED5-47DF-9162-90F1CBF3FA00}" dt="2022-04-29T14:55:01.477" v="430"/>
      <pc:docMkLst>
        <pc:docMk/>
      </pc:docMkLst>
      <pc:sldChg chg="delSp modSp">
        <pc:chgData name="Mundwiller,Kyla Beata" userId="" providerId="" clId="Web-{5500D292-6ED5-47DF-9162-90F1CBF3FA00}" dt="2022-04-29T14:37:22.874" v="306" actId="20577"/>
        <pc:sldMkLst>
          <pc:docMk/>
          <pc:sldMk cId="1447979173" sldId="333"/>
        </pc:sldMkLst>
        <pc:spChg chg="mod">
          <ac:chgData name="Mundwiller,Kyla Beata" userId="" providerId="" clId="Web-{5500D292-6ED5-47DF-9162-90F1CBF3FA00}" dt="2022-04-29T14:37:22.874" v="306" actId="20577"/>
          <ac:spMkLst>
            <pc:docMk/>
            <pc:sldMk cId="1447979173" sldId="333"/>
            <ac:spMk id="2" creationId="{00000000-0000-0000-0000-000000000000}"/>
          </ac:spMkLst>
        </pc:spChg>
        <pc:spChg chg="del">
          <ac:chgData name="Mundwiller,Kyla Beata" userId="" providerId="" clId="Web-{5500D292-6ED5-47DF-9162-90F1CBF3FA00}" dt="2022-04-29T13:10:19.719" v="1"/>
          <ac:spMkLst>
            <pc:docMk/>
            <pc:sldMk cId="1447979173" sldId="333"/>
            <ac:spMk id="6" creationId="{37DE245E-D5FD-7642-AAC2-74AC635E3448}"/>
          </ac:spMkLst>
        </pc:spChg>
      </pc:sldChg>
      <pc:sldChg chg="modSp">
        <pc:chgData name="Mundwiller,Kyla Beata" userId="" providerId="" clId="Web-{5500D292-6ED5-47DF-9162-90F1CBF3FA00}" dt="2022-04-29T14:36:10.369" v="300" actId="20577"/>
        <pc:sldMkLst>
          <pc:docMk/>
          <pc:sldMk cId="1559753878" sldId="348"/>
        </pc:sldMkLst>
        <pc:spChg chg="mod">
          <ac:chgData name="Mundwiller,Kyla Beata" userId="" providerId="" clId="Web-{5500D292-6ED5-47DF-9162-90F1CBF3FA00}" dt="2022-04-29T14:36:10.369" v="300" actId="20577"/>
          <ac:spMkLst>
            <pc:docMk/>
            <pc:sldMk cId="1559753878" sldId="348"/>
            <ac:spMk id="5" creationId="{E0754BCE-F22F-4F01-B6DB-53E93C9A847D}"/>
          </ac:spMkLst>
        </pc:spChg>
      </pc:sldChg>
      <pc:sldChg chg="modSp">
        <pc:chgData name="Mundwiller,Kyla Beata" userId="" providerId="" clId="Web-{5500D292-6ED5-47DF-9162-90F1CBF3FA00}" dt="2022-04-29T14:37:38.485" v="311" actId="20577"/>
        <pc:sldMkLst>
          <pc:docMk/>
          <pc:sldMk cId="2925699790" sldId="362"/>
        </pc:sldMkLst>
        <pc:spChg chg="mod">
          <ac:chgData name="Mundwiller,Kyla Beata" userId="" providerId="" clId="Web-{5500D292-6ED5-47DF-9162-90F1CBF3FA00}" dt="2022-04-29T14:37:38.485" v="311" actId="20577"/>
          <ac:spMkLst>
            <pc:docMk/>
            <pc:sldMk cId="2925699790" sldId="362"/>
            <ac:spMk id="4" creationId="{00000000-0000-0000-0000-000000000000}"/>
          </ac:spMkLst>
        </pc:spChg>
      </pc:sldChg>
      <pc:sldChg chg="modSp">
        <pc:chgData name="Mundwiller,Kyla Beata" userId="" providerId="" clId="Web-{5500D292-6ED5-47DF-9162-90F1CBF3FA00}" dt="2022-04-29T13:43:59.999" v="39" actId="1076"/>
        <pc:sldMkLst>
          <pc:docMk/>
          <pc:sldMk cId="3129365151" sldId="370"/>
        </pc:sldMkLst>
        <pc:spChg chg="mod">
          <ac:chgData name="Mundwiller,Kyla Beata" userId="" providerId="" clId="Web-{5500D292-6ED5-47DF-9162-90F1CBF3FA00}" dt="2022-04-29T13:43:33.607" v="31" actId="1076"/>
          <ac:spMkLst>
            <pc:docMk/>
            <pc:sldMk cId="3129365151" sldId="370"/>
            <ac:spMk id="10" creationId="{00000000-0000-0000-0000-000000000000}"/>
          </ac:spMkLst>
        </pc:spChg>
        <pc:spChg chg="mod">
          <ac:chgData name="Mundwiller,Kyla Beata" userId="" providerId="" clId="Web-{5500D292-6ED5-47DF-9162-90F1CBF3FA00}" dt="2022-04-29T13:43:54.686" v="37" actId="14100"/>
          <ac:spMkLst>
            <pc:docMk/>
            <pc:sldMk cId="3129365151" sldId="370"/>
            <ac:spMk id="14" creationId="{00000000-0000-0000-0000-000000000000}"/>
          </ac:spMkLst>
        </pc:spChg>
        <pc:spChg chg="mod">
          <ac:chgData name="Mundwiller,Kyla Beata" userId="" providerId="" clId="Web-{5500D292-6ED5-47DF-9162-90F1CBF3FA00}" dt="2022-04-29T13:43:51.545" v="35" actId="20577"/>
          <ac:spMkLst>
            <pc:docMk/>
            <pc:sldMk cId="3129365151" sldId="370"/>
            <ac:spMk id="15" creationId="{00000000-0000-0000-0000-000000000000}"/>
          </ac:spMkLst>
        </pc:spChg>
        <pc:spChg chg="mod">
          <ac:chgData name="Mundwiller,Kyla Beata" userId="" providerId="" clId="Web-{5500D292-6ED5-47DF-9162-90F1CBF3FA00}" dt="2022-04-29T13:43:43.295" v="33" actId="688"/>
          <ac:spMkLst>
            <pc:docMk/>
            <pc:sldMk cId="3129365151" sldId="370"/>
            <ac:spMk id="18" creationId="{00000000-0000-0000-0000-000000000000}"/>
          </ac:spMkLst>
        </pc:spChg>
        <pc:grpChg chg="mod">
          <ac:chgData name="Mundwiller,Kyla Beata" userId="" providerId="" clId="Web-{5500D292-6ED5-47DF-9162-90F1CBF3FA00}" dt="2022-04-29T13:43:57.467" v="38" actId="1076"/>
          <ac:grpSpMkLst>
            <pc:docMk/>
            <pc:sldMk cId="3129365151" sldId="370"/>
            <ac:grpSpMk id="13" creationId="{00000000-0000-0000-0000-000000000000}"/>
          </ac:grpSpMkLst>
        </pc:grpChg>
        <pc:picChg chg="mod">
          <ac:chgData name="Mundwiller,Kyla Beata" userId="" providerId="" clId="Web-{5500D292-6ED5-47DF-9162-90F1CBF3FA00}" dt="2022-04-29T13:43:59.999" v="39" actId="1076"/>
          <ac:picMkLst>
            <pc:docMk/>
            <pc:sldMk cId="3129365151" sldId="370"/>
            <ac:picMk id="16" creationId="{00000000-0000-0000-0000-000000000000}"/>
          </ac:picMkLst>
        </pc:picChg>
        <pc:cxnChg chg="mod">
          <ac:chgData name="Mundwiller,Kyla Beata" userId="" providerId="" clId="Web-{5500D292-6ED5-47DF-9162-90F1CBF3FA00}" dt="2022-04-29T13:42:52.825" v="25" actId="14100"/>
          <ac:cxnSpMkLst>
            <pc:docMk/>
            <pc:sldMk cId="3129365151" sldId="370"/>
            <ac:cxnSpMk id="8" creationId="{00000000-0000-0000-0000-000000000000}"/>
          </ac:cxnSpMkLst>
        </pc:cxnChg>
        <pc:cxnChg chg="mod">
          <ac:chgData name="Mundwiller,Kyla Beata" userId="" providerId="" clId="Web-{5500D292-6ED5-47DF-9162-90F1CBF3FA00}" dt="2022-04-29T13:43:17.451" v="29" actId="14100"/>
          <ac:cxnSpMkLst>
            <pc:docMk/>
            <pc:sldMk cId="3129365151" sldId="370"/>
            <ac:cxnSpMk id="11" creationId="{00000000-0000-0000-0000-000000000000}"/>
          </ac:cxnSpMkLst>
        </pc:cxnChg>
      </pc:sldChg>
      <pc:sldChg chg="modSp">
        <pc:chgData name="Mundwiller,Kyla Beata" userId="" providerId="" clId="Web-{5500D292-6ED5-47DF-9162-90F1CBF3FA00}" dt="2022-04-29T13:44:10.921" v="41" actId="14100"/>
        <pc:sldMkLst>
          <pc:docMk/>
          <pc:sldMk cId="3552321861" sldId="373"/>
        </pc:sldMkLst>
        <pc:picChg chg="mod">
          <ac:chgData name="Mundwiller,Kyla Beata" userId="" providerId="" clId="Web-{5500D292-6ED5-47DF-9162-90F1CBF3FA00}" dt="2022-04-29T13:44:10.921" v="41" actId="14100"/>
          <ac:picMkLst>
            <pc:docMk/>
            <pc:sldMk cId="3552321861" sldId="373"/>
            <ac:picMk id="20" creationId="{F6A18BE8-5C58-4D8E-B5D7-6088FB952F76}"/>
          </ac:picMkLst>
        </pc:picChg>
      </pc:sldChg>
      <pc:sldChg chg="modSp del">
        <pc:chgData name="Mundwiller,Kyla Beata" userId="" providerId="" clId="Web-{5500D292-6ED5-47DF-9162-90F1CBF3FA00}" dt="2022-04-29T14:55:01.477" v="430"/>
        <pc:sldMkLst>
          <pc:docMk/>
          <pc:sldMk cId="3675577054" sldId="477"/>
        </pc:sldMkLst>
        <pc:spChg chg="mod">
          <ac:chgData name="Mundwiller,Kyla Beata" userId="" providerId="" clId="Web-{5500D292-6ED5-47DF-9162-90F1CBF3FA00}" dt="2022-04-29T13:09:52.063" v="0" actId="14100"/>
          <ac:spMkLst>
            <pc:docMk/>
            <pc:sldMk cId="3675577054" sldId="477"/>
            <ac:spMk id="3" creationId="{C377C1D5-A921-4838-8DDD-F9CC4B7F2CF7}"/>
          </ac:spMkLst>
        </pc:spChg>
      </pc:sldChg>
      <pc:sldChg chg="modSp">
        <pc:chgData name="Mundwiller,Kyla Beata" userId="" providerId="" clId="Web-{5500D292-6ED5-47DF-9162-90F1CBF3FA00}" dt="2022-04-29T13:44:21.937" v="42" actId="1076"/>
        <pc:sldMkLst>
          <pc:docMk/>
          <pc:sldMk cId="762258554" sldId="660"/>
        </pc:sldMkLst>
        <pc:picChg chg="mod">
          <ac:chgData name="Mundwiller,Kyla Beata" userId="" providerId="" clId="Web-{5500D292-6ED5-47DF-9162-90F1CBF3FA00}" dt="2022-04-29T13:44:21.937" v="42" actId="1076"/>
          <ac:picMkLst>
            <pc:docMk/>
            <pc:sldMk cId="762258554" sldId="660"/>
            <ac:picMk id="14" creationId="{FF1CCDDB-1ACD-F54C-8DD4-50A6DBE6DF25}"/>
          </ac:picMkLst>
        </pc:picChg>
      </pc:sldChg>
      <pc:sldChg chg="addSp delSp modSp ord">
        <pc:chgData name="Mundwiller,Kyla Beata" userId="" providerId="" clId="Web-{5500D292-6ED5-47DF-9162-90F1CBF3FA00}" dt="2022-04-29T14:48:45.686" v="394" actId="20577"/>
        <pc:sldMkLst>
          <pc:docMk/>
          <pc:sldMk cId="1359301581" sldId="740"/>
        </pc:sldMkLst>
        <pc:spChg chg="mod">
          <ac:chgData name="Mundwiller,Kyla Beata" userId="" providerId="" clId="Web-{5500D292-6ED5-47DF-9162-90F1CBF3FA00}" dt="2022-04-29T14:31:25.022" v="265" actId="20577"/>
          <ac:spMkLst>
            <pc:docMk/>
            <pc:sldMk cId="1359301581" sldId="740"/>
            <ac:spMk id="2" creationId="{C2DAEBA5-3AAB-4445-8C75-862473800EA9}"/>
          </ac:spMkLst>
        </pc:spChg>
        <pc:spChg chg="mod">
          <ac:chgData name="Mundwiller,Kyla Beata" userId="" providerId="" clId="Web-{5500D292-6ED5-47DF-9162-90F1CBF3FA00}" dt="2022-04-29T14:48:45.686" v="394" actId="20577"/>
          <ac:spMkLst>
            <pc:docMk/>
            <pc:sldMk cId="1359301581" sldId="740"/>
            <ac:spMk id="6" creationId="{652E1700-0B4C-4663-9ECB-7913B1946D17}"/>
          </ac:spMkLst>
        </pc:spChg>
        <pc:grpChg chg="mod">
          <ac:chgData name="Mundwiller,Kyla Beata" userId="" providerId="" clId="Web-{5500D292-6ED5-47DF-9162-90F1CBF3FA00}" dt="2022-04-29T14:33:17.717" v="293" actId="1076"/>
          <ac:grpSpMkLst>
            <pc:docMk/>
            <pc:sldMk cId="1359301581" sldId="740"/>
            <ac:grpSpMk id="7" creationId="{6862FD73-07D2-EF4A-B8AB-3927D577AC35}"/>
          </ac:grpSpMkLst>
        </pc:grpChg>
        <pc:grpChg chg="mod">
          <ac:chgData name="Mundwiller,Kyla Beata" userId="" providerId="" clId="Web-{5500D292-6ED5-47DF-9162-90F1CBF3FA00}" dt="2022-04-29T14:33:17.733" v="294" actId="1076"/>
          <ac:grpSpMkLst>
            <pc:docMk/>
            <pc:sldMk cId="1359301581" sldId="740"/>
            <ac:grpSpMk id="9" creationId="{E5D3BE4B-329E-4774-9793-C17B2A4BE875}"/>
          </ac:grpSpMkLst>
        </pc:grpChg>
        <pc:picChg chg="add del mod">
          <ac:chgData name="Mundwiller,Kyla Beata" userId="" providerId="" clId="Web-{5500D292-6ED5-47DF-9162-90F1CBF3FA00}" dt="2022-04-29T14:23:14.208" v="169"/>
          <ac:picMkLst>
            <pc:docMk/>
            <pc:sldMk cId="1359301581" sldId="740"/>
            <ac:picMk id="5" creationId="{F9623C44-00D3-93D6-6FE7-1EDEE7B09944}"/>
          </ac:picMkLst>
        </pc:picChg>
      </pc:sldChg>
      <pc:sldChg chg="addSp delSp modSp">
        <pc:chgData name="Mundwiller,Kyla Beata" userId="" providerId="" clId="Web-{5500D292-6ED5-47DF-9162-90F1CBF3FA00}" dt="2022-04-29T14:47:25.149" v="392" actId="20577"/>
        <pc:sldMkLst>
          <pc:docMk/>
          <pc:sldMk cId="2274385887" sldId="770"/>
        </pc:sldMkLst>
        <pc:spChg chg="mod">
          <ac:chgData name="Mundwiller,Kyla Beata" userId="" providerId="" clId="Web-{5500D292-6ED5-47DF-9162-90F1CBF3FA00}" dt="2022-04-29T14:47:25.149" v="392" actId="20577"/>
          <ac:spMkLst>
            <pc:docMk/>
            <pc:sldMk cId="2274385887" sldId="770"/>
            <ac:spMk id="6" creationId="{726BC50E-3F39-45C5-B309-748274EC75F5}"/>
          </ac:spMkLst>
        </pc:spChg>
        <pc:spChg chg="add del mod">
          <ac:chgData name="Mundwiller,Kyla Beata" userId="" providerId="" clId="Web-{5500D292-6ED5-47DF-9162-90F1CBF3FA00}" dt="2022-04-29T14:46:41.490" v="388"/>
          <ac:spMkLst>
            <pc:docMk/>
            <pc:sldMk cId="2274385887" sldId="770"/>
            <ac:spMk id="8" creationId="{20F77874-0655-57C5-17B6-E89B90D05F20}"/>
          </ac:spMkLst>
        </pc:spChg>
      </pc:sldChg>
      <pc:sldChg chg="addSp delSp modSp">
        <pc:chgData name="Mundwiller,Kyla Beata" userId="" providerId="" clId="Web-{5500D292-6ED5-47DF-9162-90F1CBF3FA00}" dt="2022-04-29T14:43:11.976" v="374" actId="20577"/>
        <pc:sldMkLst>
          <pc:docMk/>
          <pc:sldMk cId="1389982074" sldId="1637"/>
        </pc:sldMkLst>
        <pc:spChg chg="del">
          <ac:chgData name="Mundwiller,Kyla Beata" userId="" providerId="" clId="Web-{5500D292-6ED5-47DF-9162-90F1CBF3FA00}" dt="2022-04-29T14:42:10.831" v="356"/>
          <ac:spMkLst>
            <pc:docMk/>
            <pc:sldMk cId="1389982074" sldId="1637"/>
            <ac:spMk id="2" creationId="{178C7818-CAED-4E5F-8571-5A0983B673F5}"/>
          </ac:spMkLst>
        </pc:spChg>
        <pc:spChg chg="add del mod">
          <ac:chgData name="Mundwiller,Kyla Beata" userId="" providerId="" clId="Web-{5500D292-6ED5-47DF-9162-90F1CBF3FA00}" dt="2022-04-29T14:42:20.926" v="359"/>
          <ac:spMkLst>
            <pc:docMk/>
            <pc:sldMk cId="1389982074" sldId="1637"/>
            <ac:spMk id="5" creationId="{92AD1D6A-777A-D989-1B11-66B6C606D079}"/>
          </ac:spMkLst>
        </pc:spChg>
        <pc:spChg chg="mod">
          <ac:chgData name="Mundwiller,Kyla Beata" userId="" providerId="" clId="Web-{5500D292-6ED5-47DF-9162-90F1CBF3FA00}" dt="2022-04-29T14:43:11.976" v="374" actId="20577"/>
          <ac:spMkLst>
            <pc:docMk/>
            <pc:sldMk cId="1389982074" sldId="1637"/>
            <ac:spMk id="7" creationId="{682D90AD-D9B1-4D9E-A960-E780C9D4D392}"/>
          </ac:spMkLst>
        </pc:spChg>
        <pc:picChg chg="mod">
          <ac:chgData name="Mundwiller,Kyla Beata" userId="" providerId="" clId="Web-{5500D292-6ED5-47DF-9162-90F1CBF3FA00}" dt="2022-04-29T14:42:26.676" v="361" actId="1076"/>
          <ac:picMkLst>
            <pc:docMk/>
            <pc:sldMk cId="1389982074" sldId="1637"/>
            <ac:picMk id="4" creationId="{6E1E98D3-44E1-4274-8D3A-56B1B16B08F2}"/>
          </ac:picMkLst>
        </pc:picChg>
      </pc:sldChg>
      <pc:sldChg chg="addSp delSp modSp mod modClrScheme chgLayout">
        <pc:chgData name="Mundwiller,Kyla Beata" userId="" providerId="" clId="Web-{5500D292-6ED5-47DF-9162-90F1CBF3FA00}" dt="2022-04-29T14:52:21.794" v="427" actId="1076"/>
        <pc:sldMkLst>
          <pc:docMk/>
          <pc:sldMk cId="3743557381" sldId="1655"/>
        </pc:sldMkLst>
        <pc:spChg chg="add del mod ord">
          <ac:chgData name="Mundwiller,Kyla Beata" userId="" providerId="" clId="Web-{5500D292-6ED5-47DF-9162-90F1CBF3FA00}" dt="2022-04-29T14:51:37.026" v="419"/>
          <ac:spMkLst>
            <pc:docMk/>
            <pc:sldMk cId="3743557381" sldId="1655"/>
            <ac:spMk id="2" creationId="{0F521FF8-11CA-16C5-3D43-505248E7A9F2}"/>
          </ac:spMkLst>
        </pc:spChg>
        <pc:spChg chg="add del mod ord">
          <ac:chgData name="Mundwiller,Kyla Beata" userId="" providerId="" clId="Web-{5500D292-6ED5-47DF-9162-90F1CBF3FA00}" dt="2022-04-29T14:50:55.289" v="417"/>
          <ac:spMkLst>
            <pc:docMk/>
            <pc:sldMk cId="3743557381" sldId="1655"/>
            <ac:spMk id="3" creationId="{5F5DC4F3-E94A-51AF-98F3-3E4F87C6CF05}"/>
          </ac:spMkLst>
        </pc:spChg>
        <pc:spChg chg="mod ord">
          <ac:chgData name="Mundwiller,Kyla Beata" userId="" providerId="" clId="Web-{5500D292-6ED5-47DF-9162-90F1CBF3FA00}" dt="2022-04-29T14:50:46.460" v="416" actId="14100"/>
          <ac:spMkLst>
            <pc:docMk/>
            <pc:sldMk cId="3743557381" sldId="1655"/>
            <ac:spMk id="4" creationId="{FC3F91CD-F6DB-4D4D-A9F1-82C1F85BC3D8}"/>
          </ac:spMkLst>
        </pc:spChg>
        <pc:spChg chg="add del mod">
          <ac:chgData name="Mundwiller,Kyla Beata" userId="" providerId="" clId="Web-{5500D292-6ED5-47DF-9162-90F1CBF3FA00}" dt="2022-04-29T14:51:03.649" v="418"/>
          <ac:spMkLst>
            <pc:docMk/>
            <pc:sldMk cId="3743557381" sldId="1655"/>
            <ac:spMk id="12" creationId="{17D9AC19-928A-F8BC-CE23-69134AD9B884}"/>
          </ac:spMkLst>
        </pc:spChg>
        <pc:spChg chg="add del mod">
          <ac:chgData name="Mundwiller,Kyla Beata" userId="" providerId="" clId="Web-{5500D292-6ED5-47DF-9162-90F1CBF3FA00}" dt="2022-04-29T14:52:10.622" v="424"/>
          <ac:spMkLst>
            <pc:docMk/>
            <pc:sldMk cId="3743557381" sldId="1655"/>
            <ac:spMk id="15" creationId="{632174D1-9070-C45E-2346-BEAB819E6FCC}"/>
          </ac:spMkLst>
        </pc:spChg>
        <pc:picChg chg="mod">
          <ac:chgData name="Mundwiller,Kyla Beata" userId="" providerId="" clId="Web-{5500D292-6ED5-47DF-9162-90F1CBF3FA00}" dt="2022-04-29T14:52:21.794" v="427" actId="1076"/>
          <ac:picMkLst>
            <pc:docMk/>
            <pc:sldMk cId="3743557381" sldId="1655"/>
            <ac:picMk id="10" creationId="{02D335F3-84DE-4D82-99A5-C7C2AF3EE8DE}"/>
          </ac:picMkLst>
        </pc:picChg>
        <pc:picChg chg="add del mod ord">
          <ac:chgData name="Mundwiller,Kyla Beata" userId="" providerId="" clId="Web-{5500D292-6ED5-47DF-9162-90F1CBF3FA00}" dt="2022-04-29T14:51:53.199" v="423"/>
          <ac:picMkLst>
            <pc:docMk/>
            <pc:sldMk cId="3743557381" sldId="1655"/>
            <ac:picMk id="13" creationId="{0F04FE50-21C0-4D58-00DF-939CF78F2D13}"/>
          </ac:picMkLst>
        </pc:picChg>
        <pc:picChg chg="add mod ord">
          <ac:chgData name="Mundwiller,Kyla Beata" userId="" providerId="" clId="Web-{5500D292-6ED5-47DF-9162-90F1CBF3FA00}" dt="2022-04-29T14:52:18.904" v="426" actId="1076"/>
          <ac:picMkLst>
            <pc:docMk/>
            <pc:sldMk cId="3743557381" sldId="1655"/>
            <ac:picMk id="16" creationId="{4F001EE7-FC75-556E-AEAE-5D07F9343017}"/>
          </ac:picMkLst>
        </pc:picChg>
      </pc:sldChg>
      <pc:sldChg chg="modSp">
        <pc:chgData name="Mundwiller,Kyla Beata" userId="" providerId="" clId="Web-{5500D292-6ED5-47DF-9162-90F1CBF3FA00}" dt="2022-04-29T14:37:50.032" v="321" actId="20577"/>
        <pc:sldMkLst>
          <pc:docMk/>
          <pc:sldMk cId="2377184765" sldId="1665"/>
        </pc:sldMkLst>
        <pc:spChg chg="mod">
          <ac:chgData name="Mundwiller,Kyla Beata" userId="" providerId="" clId="Web-{5500D292-6ED5-47DF-9162-90F1CBF3FA00}" dt="2022-04-29T14:37:50.032" v="321" actId="20577"/>
          <ac:spMkLst>
            <pc:docMk/>
            <pc:sldMk cId="2377184765" sldId="1665"/>
            <ac:spMk id="7" creationId="{00000000-0000-0000-0000-000000000000}"/>
          </ac:spMkLst>
        </pc:spChg>
      </pc:sldChg>
      <pc:sldChg chg="addSp delSp modSp">
        <pc:chgData name="Mundwiller,Kyla Beata" userId="" providerId="" clId="Web-{5500D292-6ED5-47DF-9162-90F1CBF3FA00}" dt="2022-04-29T14:38:10.034" v="322"/>
        <pc:sldMkLst>
          <pc:docMk/>
          <pc:sldMk cId="95077007" sldId="1666"/>
        </pc:sldMkLst>
        <pc:spChg chg="add del">
          <ac:chgData name="Mundwiller,Kyla Beata" userId="" providerId="" clId="Web-{5500D292-6ED5-47DF-9162-90F1CBF3FA00}" dt="2022-04-29T14:07:26.237" v="76"/>
          <ac:spMkLst>
            <pc:docMk/>
            <pc:sldMk cId="95077007" sldId="1666"/>
            <ac:spMk id="3" creationId="{88F14734-6ED8-ECA4-F5E1-B1021ADB8BBF}"/>
          </ac:spMkLst>
        </pc:spChg>
        <pc:picChg chg="mod modCrop">
          <ac:chgData name="Mundwiller,Kyla Beata" userId="" providerId="" clId="Web-{5500D292-6ED5-47DF-9162-90F1CBF3FA00}" dt="2022-04-29T14:17:23.918" v="128" actId="1076"/>
          <ac:picMkLst>
            <pc:docMk/>
            <pc:sldMk cId="95077007" sldId="1666"/>
            <ac:picMk id="4" creationId="{6A5C9A31-B85E-3926-F10E-C0D664809ECE}"/>
          </ac:picMkLst>
        </pc:picChg>
        <pc:picChg chg="add mod ord">
          <ac:chgData name="Mundwiller,Kyla Beata" userId="" providerId="" clId="Web-{5500D292-6ED5-47DF-9162-90F1CBF3FA00}" dt="2022-04-29T14:15:44.114" v="108"/>
          <ac:picMkLst>
            <pc:docMk/>
            <pc:sldMk cId="95077007" sldId="1666"/>
            <ac:picMk id="5" creationId="{C940AE1A-DF45-A0AA-A467-F7724FA9B723}"/>
          </ac:picMkLst>
        </pc:picChg>
        <pc:picChg chg="add mod modCrop">
          <ac:chgData name="Mundwiller,Kyla Beata" userId="" providerId="" clId="Web-{5500D292-6ED5-47DF-9162-90F1CBF3FA00}" dt="2022-04-29T14:16:01.459" v="113" actId="1076"/>
          <ac:picMkLst>
            <pc:docMk/>
            <pc:sldMk cId="95077007" sldId="1666"/>
            <ac:picMk id="7" creationId="{F6BC795C-40BA-EDC6-A0AB-F15F05BF2371}"/>
          </ac:picMkLst>
        </pc:picChg>
        <pc:picChg chg="add del mod">
          <ac:chgData name="Mundwiller,Kyla Beata" userId="" providerId="" clId="Web-{5500D292-6ED5-47DF-9162-90F1CBF3FA00}" dt="2022-04-29T14:38:10.034" v="322"/>
          <ac:picMkLst>
            <pc:docMk/>
            <pc:sldMk cId="95077007" sldId="1666"/>
            <ac:picMk id="9" creationId="{E6BC6847-FCE1-155F-54E5-DF34E5FDF585}"/>
          </ac:picMkLst>
        </pc:picChg>
        <pc:picChg chg="add mod modCrop">
          <ac:chgData name="Mundwiller,Kyla Beata" userId="" providerId="" clId="Web-{5500D292-6ED5-47DF-9162-90F1CBF3FA00}" dt="2022-04-29T14:21:14.074" v="166" actId="14100"/>
          <ac:picMkLst>
            <pc:docMk/>
            <pc:sldMk cId="95077007" sldId="1666"/>
            <ac:picMk id="10" creationId="{4943A9F2-DD6B-8924-6093-117A0D95E8F0}"/>
          </ac:picMkLst>
        </pc:picChg>
        <pc:picChg chg="add mod modCrop">
          <ac:chgData name="Mundwiller,Kyla Beata" userId="" providerId="" clId="Web-{5500D292-6ED5-47DF-9162-90F1CBF3FA00}" dt="2022-04-29T14:18:29.923" v="142" actId="14100"/>
          <ac:picMkLst>
            <pc:docMk/>
            <pc:sldMk cId="95077007" sldId="1666"/>
            <ac:picMk id="11" creationId="{52F52110-5483-867F-6100-74CB9D73DEF3}"/>
          </ac:picMkLst>
        </pc:picChg>
        <pc:picChg chg="add mod modCrop">
          <ac:chgData name="Mundwiller,Kyla Beata" userId="" providerId="" clId="Web-{5500D292-6ED5-47DF-9162-90F1CBF3FA00}" dt="2022-04-29T14:19:19.864" v="147" actId="1076"/>
          <ac:picMkLst>
            <pc:docMk/>
            <pc:sldMk cId="95077007" sldId="1666"/>
            <ac:picMk id="12" creationId="{E588EF7E-FF3B-BA9D-F65D-1D9E91EA671C}"/>
          </ac:picMkLst>
        </pc:picChg>
        <pc:picChg chg="add mod modCrop">
          <ac:chgData name="Mundwiller,Kyla Beata" userId="" providerId="" clId="Web-{5500D292-6ED5-47DF-9162-90F1CBF3FA00}" dt="2022-04-29T14:16:34.196" v="121" actId="14100"/>
          <ac:picMkLst>
            <pc:docMk/>
            <pc:sldMk cId="95077007" sldId="1666"/>
            <ac:picMk id="13" creationId="{6952EDF7-E71C-500A-D902-C45BF1D89885}"/>
          </ac:picMkLst>
        </pc:picChg>
        <pc:picChg chg="add mod modCrop">
          <ac:chgData name="Mundwiller,Kyla Beata" userId="" providerId="" clId="Web-{5500D292-6ED5-47DF-9162-90F1CBF3FA00}" dt="2022-04-29T14:20:27.290" v="160" actId="1076"/>
          <ac:picMkLst>
            <pc:docMk/>
            <pc:sldMk cId="95077007" sldId="1666"/>
            <ac:picMk id="15" creationId="{2F716B9D-75F7-25B8-B14B-A89161AA8D88}"/>
          </ac:picMkLst>
        </pc:picChg>
        <pc:picChg chg="add mod modCrop">
          <ac:chgData name="Mundwiller,Kyla Beata" userId="" providerId="" clId="Web-{5500D292-6ED5-47DF-9162-90F1CBF3FA00}" dt="2022-04-29T14:20:33.290" v="161" actId="1076"/>
          <ac:picMkLst>
            <pc:docMk/>
            <pc:sldMk cId="95077007" sldId="1666"/>
            <ac:picMk id="16" creationId="{3DC6C376-5901-1DD1-5FAF-EE80AC0F8B63}"/>
          </ac:picMkLst>
        </pc:picChg>
      </pc:sldChg>
      <pc:sldChg chg="addSp modSp">
        <pc:chgData name="Mundwiller,Kyla Beata" userId="" providerId="" clId="Web-{5500D292-6ED5-47DF-9162-90F1CBF3FA00}" dt="2022-04-29T14:40:25.730" v="342" actId="1076"/>
        <pc:sldMkLst>
          <pc:docMk/>
          <pc:sldMk cId="3147450442" sldId="1667"/>
        </pc:sldMkLst>
        <pc:picChg chg="mod">
          <ac:chgData name="Mundwiller,Kyla Beata" userId="" providerId="" clId="Web-{5500D292-6ED5-47DF-9162-90F1CBF3FA00}" dt="2022-04-29T14:40:21.214" v="341" actId="1076"/>
          <ac:picMkLst>
            <pc:docMk/>
            <pc:sldMk cId="3147450442" sldId="1667"/>
            <ac:picMk id="4" creationId="{3E6161F3-9CE4-40D8-F93C-F8F15E4FF4D5}"/>
          </ac:picMkLst>
        </pc:picChg>
        <pc:picChg chg="add mod modCrop">
          <ac:chgData name="Mundwiller,Kyla Beata" userId="" providerId="" clId="Web-{5500D292-6ED5-47DF-9162-90F1CBF3FA00}" dt="2022-04-29T14:40:25.730" v="342" actId="1076"/>
          <ac:picMkLst>
            <pc:docMk/>
            <pc:sldMk cId="3147450442" sldId="1667"/>
            <ac:picMk id="7" creationId="{CE6B64B7-FFA9-E2D2-A39F-A799718EF531}"/>
          </ac:picMkLst>
        </pc:picChg>
      </pc:sldChg>
      <pc:sldChg chg="addSp delSp modSp">
        <pc:chgData name="Mundwiller,Kyla Beata" userId="" providerId="" clId="Web-{5500D292-6ED5-47DF-9162-90F1CBF3FA00}" dt="2022-04-29T14:52:49.765" v="429"/>
        <pc:sldMkLst>
          <pc:docMk/>
          <pc:sldMk cId="1347140810" sldId="1698"/>
        </pc:sldMkLst>
        <pc:spChg chg="add mod">
          <ac:chgData name="Mundwiller,Kyla Beata" userId="" providerId="" clId="Web-{5500D292-6ED5-47DF-9162-90F1CBF3FA00}" dt="2022-04-29T14:45:36.861" v="383" actId="1076"/>
          <ac:spMkLst>
            <pc:docMk/>
            <pc:sldMk cId="1347140810" sldId="1698"/>
            <ac:spMk id="2" creationId="{1E39AAD6-0FB6-E6F6-7C25-94347780DC9A}"/>
          </ac:spMkLst>
        </pc:spChg>
        <pc:spChg chg="del">
          <ac:chgData name="Mundwiller,Kyla Beata" userId="" providerId="" clId="Web-{5500D292-6ED5-47DF-9162-90F1CBF3FA00}" dt="2022-04-29T14:52:32.014" v="428"/>
          <ac:spMkLst>
            <pc:docMk/>
            <pc:sldMk cId="1347140810" sldId="1698"/>
            <ac:spMk id="3" creationId="{269A64E5-2B8F-4FCF-A6F3-D2932DA3DD19}"/>
          </ac:spMkLst>
        </pc:spChg>
        <pc:spChg chg="add del mod">
          <ac:chgData name="Mundwiller,Kyla Beata" userId="" providerId="" clId="Web-{5500D292-6ED5-47DF-9162-90F1CBF3FA00}" dt="2022-04-29T14:52:49.765" v="429"/>
          <ac:spMkLst>
            <pc:docMk/>
            <pc:sldMk cId="1347140810" sldId="1698"/>
            <ac:spMk id="5" creationId="{D3E1D9B7-90ED-3BDC-124D-72EDD93CF496}"/>
          </ac:spMkLst>
        </pc:spChg>
        <pc:spChg chg="del mod">
          <ac:chgData name="Mundwiller,Kyla Beata" userId="" providerId="" clId="Web-{5500D292-6ED5-47DF-9162-90F1CBF3FA00}" dt="2022-04-29T14:45:29.610" v="380"/>
          <ac:spMkLst>
            <pc:docMk/>
            <pc:sldMk cId="1347140810" sldId="1698"/>
            <ac:spMk id="12" creationId="{C0D5A7C0-AC44-42DD-8E50-E71F1056DD6E}"/>
          </ac:spMkLst>
        </pc:spChg>
        <pc:picChg chg="mod">
          <ac:chgData name="Mundwiller,Kyla Beata" userId="" providerId="" clId="Web-{5500D292-6ED5-47DF-9162-90F1CBF3FA00}" dt="2022-04-29T14:45:34.189" v="382" actId="14100"/>
          <ac:picMkLst>
            <pc:docMk/>
            <pc:sldMk cId="1347140810" sldId="1698"/>
            <ac:picMk id="6" creationId="{AD3BEC02-C329-4A49-87F9-996A6A240341}"/>
          </ac:picMkLst>
        </pc:picChg>
      </pc:sldChg>
      <pc:sldChg chg="addSp modSp add replId">
        <pc:chgData name="Mundwiller,Kyla Beata" userId="" providerId="" clId="Web-{5500D292-6ED5-47DF-9162-90F1CBF3FA00}" dt="2022-04-29T14:41:55.674" v="354" actId="1076"/>
        <pc:sldMkLst>
          <pc:docMk/>
          <pc:sldMk cId="4036841485" sldId="1699"/>
        </pc:sldMkLst>
        <pc:picChg chg="add mod">
          <ac:chgData name="Mundwiller,Kyla Beata" userId="" providerId="" clId="Web-{5500D292-6ED5-47DF-9162-90F1CBF3FA00}" dt="2022-04-29T14:41:55.674" v="354" actId="1076"/>
          <ac:picMkLst>
            <pc:docMk/>
            <pc:sldMk cId="4036841485" sldId="1699"/>
            <ac:picMk id="3" creationId="{B36350F8-396C-08C6-47B1-209C3DA50806}"/>
          </ac:picMkLst>
        </pc:picChg>
        <pc:picChg chg="mod modCrop">
          <ac:chgData name="Mundwiller,Kyla Beata" userId="" providerId="" clId="Web-{5500D292-6ED5-47DF-9162-90F1CBF3FA00}" dt="2022-04-29T14:41:41.064" v="351"/>
          <ac:picMkLst>
            <pc:docMk/>
            <pc:sldMk cId="4036841485" sldId="1699"/>
            <ac:picMk id="4" creationId="{3E6161F3-9CE4-40D8-F93C-F8F15E4FF4D5}"/>
          </ac:picMkLst>
        </pc:picChg>
      </pc:sldChg>
      <pc:sldChg chg="add ord replId">
        <pc:chgData name="Mundwiller,Kyla Beata" userId="" providerId="" clId="Web-{5500D292-6ED5-47DF-9162-90F1CBF3FA00}" dt="2022-04-29T14:40:37.309" v="344"/>
        <pc:sldMkLst>
          <pc:docMk/>
          <pc:sldMk cId="232361677" sldId="1700"/>
        </pc:sldMkLst>
      </pc:sldChg>
    </pc:docChg>
  </pc:docChgLst>
  <pc:docChgLst>
    <pc:chgData name="David Forbes" userId="MtxOx6/NvCJP3oos4ry6OeF+AwmXg77emLoV1h5MxXw=" providerId="None" clId="Web-{8C2BCFDF-E9D1-4D10-9DB9-BF9512D35BC5}"/>
    <pc:docChg chg="modSld">
      <pc:chgData name="David Forbes" userId="MtxOx6/NvCJP3oos4ry6OeF+AwmXg77emLoV1h5MxXw=" providerId="None" clId="Web-{8C2BCFDF-E9D1-4D10-9DB9-BF9512D35BC5}" dt="2022-04-27T18:31:26.747" v="81" actId="20577"/>
      <pc:docMkLst>
        <pc:docMk/>
      </pc:docMkLst>
      <pc:sldChg chg="modSp">
        <pc:chgData name="David Forbes" userId="MtxOx6/NvCJP3oos4ry6OeF+AwmXg77emLoV1h5MxXw=" providerId="None" clId="Web-{8C2BCFDF-E9D1-4D10-9DB9-BF9512D35BC5}" dt="2022-04-27T18:31:26.747" v="81" actId="20577"/>
        <pc:sldMkLst>
          <pc:docMk/>
          <pc:sldMk cId="3570052384" sldId="688"/>
        </pc:sldMkLst>
        <pc:spChg chg="mod">
          <ac:chgData name="David Forbes" userId="MtxOx6/NvCJP3oos4ry6OeF+AwmXg77emLoV1h5MxXw=" providerId="None" clId="Web-{8C2BCFDF-E9D1-4D10-9DB9-BF9512D35BC5}" dt="2022-04-27T18:31:26.747" v="81" actId="20577"/>
          <ac:spMkLst>
            <pc:docMk/>
            <pc:sldMk cId="3570052384" sldId="688"/>
            <ac:spMk id="7" creationId="{00000000-0000-0000-0000-000000000000}"/>
          </ac:spMkLst>
        </pc:spChg>
      </pc:sldChg>
    </pc:docChg>
  </pc:docChgLst>
  <pc:docChgLst>
    <pc:chgData name="Mundwiller,Kyla Beata" userId="AH3N97egWYe6QBdgI4fKf+NLwllw6y+fkFRJv5TArJ8=" providerId="None" clId="Web-{5500D292-6ED5-47DF-9162-90F1CBF3FA00}"/>
    <pc:docChg chg="modSld">
      <pc:chgData name="Mundwiller,Kyla Beata" userId="AH3N97egWYe6QBdgI4fKf+NLwllw6y+fkFRJv5TArJ8=" providerId="None" clId="Web-{5500D292-6ED5-47DF-9162-90F1CBF3FA00}" dt="2022-04-29T12:25:28.885" v="36" actId="20577"/>
      <pc:docMkLst>
        <pc:docMk/>
      </pc:docMkLst>
      <pc:sldChg chg="modSp mod modClrScheme chgLayout">
        <pc:chgData name="Mundwiller,Kyla Beata" userId="AH3N97egWYe6QBdgI4fKf+NLwllw6y+fkFRJv5TArJ8=" providerId="None" clId="Web-{5500D292-6ED5-47DF-9162-90F1CBF3FA00}" dt="2022-04-29T12:25:28.885" v="36" actId="20577"/>
        <pc:sldMkLst>
          <pc:docMk/>
          <pc:sldMk cId="0" sldId="409"/>
        </pc:sldMkLst>
        <pc:spChg chg="mod ord">
          <ac:chgData name="Mundwiller,Kyla Beata" userId="AH3N97egWYe6QBdgI4fKf+NLwllw6y+fkFRJv5TArJ8=" providerId="None" clId="Web-{5500D292-6ED5-47DF-9162-90F1CBF3FA00}" dt="2022-04-29T12:25:28.885" v="36" actId="20577"/>
          <ac:spMkLst>
            <pc:docMk/>
            <pc:sldMk cId="0" sldId="409"/>
            <ac:spMk id="14339" creationId="{00000000-0000-0000-0000-000000000000}"/>
          </ac:spMkLst>
        </pc:spChg>
        <pc:spChg chg="mod ord">
          <ac:chgData name="Mundwiller,Kyla Beata" userId="AH3N97egWYe6QBdgI4fKf+NLwllw6y+fkFRJv5TArJ8=" providerId="None" clId="Web-{5500D292-6ED5-47DF-9162-90F1CBF3FA00}" dt="2022-04-29T12:24:58.509" v="24" actId="20577"/>
          <ac:spMkLst>
            <pc:docMk/>
            <pc:sldMk cId="0" sldId="409"/>
            <ac:spMk id="1536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1"/>
            <a:ext cx="3169920" cy="480388"/>
          </a:xfrm>
          <a:prstGeom prst="rect">
            <a:avLst/>
          </a:prstGeom>
          <a:noFill/>
          <a:ln w="9525">
            <a:noFill/>
            <a:miter lim="800000"/>
            <a:headEnd/>
            <a:tailEnd/>
          </a:ln>
          <a:effectLst/>
        </p:spPr>
        <p:txBody>
          <a:bodyPr vert="horz" wrap="square" lIns="97723" tIns="48862" rIns="97723" bIns="48862" numCol="1" anchor="t" anchorCtr="0" compatLnSpc="1">
            <a:prstTxWarp prst="textNoShape">
              <a:avLst/>
            </a:prstTxWarp>
          </a:bodyPr>
          <a:lstStyle>
            <a:lvl1pPr defTabSz="977356">
              <a:defRPr sz="1100">
                <a:latin typeface="Arial" charset="0"/>
                <a:cs typeface="+mn-cs"/>
              </a:defRPr>
            </a:lvl1pPr>
          </a:lstStyle>
          <a:p>
            <a:pPr>
              <a:defRPr/>
            </a:pPr>
            <a:endParaRPr lang="en-US"/>
          </a:p>
        </p:txBody>
      </p:sp>
      <p:sp>
        <p:nvSpPr>
          <p:cNvPr id="102403" name="Rectangle 3"/>
          <p:cNvSpPr>
            <a:spLocks noGrp="1" noChangeArrowheads="1"/>
          </p:cNvSpPr>
          <p:nvPr>
            <p:ph type="dt" sz="quarter" idx="1"/>
          </p:nvPr>
        </p:nvSpPr>
        <p:spPr bwMode="auto">
          <a:xfrm>
            <a:off x="4143587" y="1"/>
            <a:ext cx="3169920" cy="480388"/>
          </a:xfrm>
          <a:prstGeom prst="rect">
            <a:avLst/>
          </a:prstGeom>
          <a:noFill/>
          <a:ln w="9525">
            <a:noFill/>
            <a:miter lim="800000"/>
            <a:headEnd/>
            <a:tailEnd/>
          </a:ln>
          <a:effectLst/>
        </p:spPr>
        <p:txBody>
          <a:bodyPr vert="horz" wrap="square" lIns="97723" tIns="48862" rIns="97723" bIns="48862" numCol="1" anchor="t" anchorCtr="0" compatLnSpc="1">
            <a:prstTxWarp prst="textNoShape">
              <a:avLst/>
            </a:prstTxWarp>
          </a:bodyPr>
          <a:lstStyle>
            <a:lvl1pPr algn="r" defTabSz="977356">
              <a:defRPr sz="1100">
                <a:latin typeface="Arial" charset="0"/>
                <a:cs typeface="+mn-cs"/>
              </a:defRPr>
            </a:lvl1pPr>
          </a:lstStyle>
          <a:p>
            <a:pPr>
              <a:defRPr/>
            </a:pPr>
            <a:endParaRPr lang="en-US"/>
          </a:p>
        </p:txBody>
      </p:sp>
      <p:sp>
        <p:nvSpPr>
          <p:cNvPr id="102404" name="Rectangle 4"/>
          <p:cNvSpPr>
            <a:spLocks noGrp="1" noChangeArrowheads="1"/>
          </p:cNvSpPr>
          <p:nvPr>
            <p:ph type="ftr" sz="quarter" idx="2"/>
          </p:nvPr>
        </p:nvSpPr>
        <p:spPr bwMode="auto">
          <a:xfrm>
            <a:off x="0" y="9119175"/>
            <a:ext cx="3169920" cy="480388"/>
          </a:xfrm>
          <a:prstGeom prst="rect">
            <a:avLst/>
          </a:prstGeom>
          <a:noFill/>
          <a:ln w="9525">
            <a:noFill/>
            <a:miter lim="800000"/>
            <a:headEnd/>
            <a:tailEnd/>
          </a:ln>
          <a:effectLst/>
        </p:spPr>
        <p:txBody>
          <a:bodyPr vert="horz" wrap="square" lIns="97723" tIns="48862" rIns="97723" bIns="48862" numCol="1" anchor="b" anchorCtr="0" compatLnSpc="1">
            <a:prstTxWarp prst="textNoShape">
              <a:avLst/>
            </a:prstTxWarp>
          </a:bodyPr>
          <a:lstStyle>
            <a:lvl1pPr defTabSz="977356">
              <a:defRPr sz="1100">
                <a:latin typeface="Arial" charset="0"/>
                <a:cs typeface="+mn-cs"/>
              </a:defRPr>
            </a:lvl1pPr>
          </a:lstStyle>
          <a:p>
            <a:pPr>
              <a:defRPr/>
            </a:pPr>
            <a:endParaRPr lang="en-US"/>
          </a:p>
        </p:txBody>
      </p:sp>
      <p:sp>
        <p:nvSpPr>
          <p:cNvPr id="102405" name="Rectangle 5"/>
          <p:cNvSpPr>
            <a:spLocks noGrp="1" noChangeArrowheads="1"/>
          </p:cNvSpPr>
          <p:nvPr>
            <p:ph type="sldNum" sz="quarter" idx="3"/>
          </p:nvPr>
        </p:nvSpPr>
        <p:spPr bwMode="auto">
          <a:xfrm>
            <a:off x="4143587" y="9119175"/>
            <a:ext cx="3169920" cy="480388"/>
          </a:xfrm>
          <a:prstGeom prst="rect">
            <a:avLst/>
          </a:prstGeom>
          <a:noFill/>
          <a:ln w="9525">
            <a:noFill/>
            <a:miter lim="800000"/>
            <a:headEnd/>
            <a:tailEnd/>
          </a:ln>
          <a:effectLst/>
        </p:spPr>
        <p:txBody>
          <a:bodyPr vert="horz" wrap="square" lIns="97723" tIns="48862" rIns="97723" bIns="48862" numCol="1" anchor="b" anchorCtr="0" compatLnSpc="1">
            <a:prstTxWarp prst="textNoShape">
              <a:avLst/>
            </a:prstTxWarp>
          </a:bodyPr>
          <a:lstStyle>
            <a:lvl1pPr algn="r" defTabSz="977356">
              <a:defRPr sz="1100">
                <a:latin typeface="Arial" charset="0"/>
                <a:cs typeface="+mn-cs"/>
              </a:defRPr>
            </a:lvl1pPr>
          </a:lstStyle>
          <a:p>
            <a:pPr>
              <a:defRPr/>
            </a:pPr>
            <a:fld id="{BAFED16A-53B1-4C37-B130-9479A4F79018}" type="slidenum">
              <a:rPr lang="en-US"/>
              <a:pPr>
                <a:defRPr/>
              </a:pPr>
              <a:t>‹#›</a:t>
            </a:fld>
            <a:endParaRPr lang="en-US" dirty="0"/>
          </a:p>
        </p:txBody>
      </p:sp>
    </p:spTree>
    <p:extLst>
      <p:ext uri="{BB962C8B-B14F-4D97-AF65-F5344CB8AC3E}">
        <p14:creationId xmlns:p14="http://schemas.microsoft.com/office/powerpoint/2010/main" val="7556276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1"/>
            <a:ext cx="3169920" cy="480388"/>
          </a:xfrm>
          <a:prstGeom prst="rect">
            <a:avLst/>
          </a:prstGeom>
          <a:noFill/>
          <a:ln w="9525">
            <a:noFill/>
            <a:miter lim="800000"/>
            <a:headEnd/>
            <a:tailEnd/>
          </a:ln>
          <a:effectLst/>
        </p:spPr>
        <p:txBody>
          <a:bodyPr vert="horz" wrap="square" lIns="97723" tIns="48862" rIns="97723" bIns="48862" numCol="1" anchor="t" anchorCtr="0" compatLnSpc="1">
            <a:prstTxWarp prst="textNoShape">
              <a:avLst/>
            </a:prstTxWarp>
          </a:bodyPr>
          <a:lstStyle>
            <a:lvl1pPr defTabSz="977356">
              <a:defRPr sz="1100">
                <a:latin typeface="Arial" charset="0"/>
                <a:cs typeface="+mn-cs"/>
              </a:defRPr>
            </a:lvl1pPr>
          </a:lstStyle>
          <a:p>
            <a:pPr>
              <a:defRPr/>
            </a:pPr>
            <a:endParaRPr lang="en-US"/>
          </a:p>
        </p:txBody>
      </p:sp>
      <p:sp>
        <p:nvSpPr>
          <p:cNvPr id="89091" name="Rectangle 3"/>
          <p:cNvSpPr>
            <a:spLocks noGrp="1" noChangeArrowheads="1"/>
          </p:cNvSpPr>
          <p:nvPr>
            <p:ph type="dt" idx="1"/>
          </p:nvPr>
        </p:nvSpPr>
        <p:spPr bwMode="auto">
          <a:xfrm>
            <a:off x="4143587" y="1"/>
            <a:ext cx="3169920" cy="480388"/>
          </a:xfrm>
          <a:prstGeom prst="rect">
            <a:avLst/>
          </a:prstGeom>
          <a:noFill/>
          <a:ln w="9525">
            <a:noFill/>
            <a:miter lim="800000"/>
            <a:headEnd/>
            <a:tailEnd/>
          </a:ln>
          <a:effectLst/>
        </p:spPr>
        <p:txBody>
          <a:bodyPr vert="horz" wrap="square" lIns="97723" tIns="48862" rIns="97723" bIns="48862" numCol="1" anchor="t" anchorCtr="0" compatLnSpc="1">
            <a:prstTxWarp prst="textNoShape">
              <a:avLst/>
            </a:prstTxWarp>
          </a:bodyPr>
          <a:lstStyle>
            <a:lvl1pPr algn="r" defTabSz="977356">
              <a:defRPr sz="1100">
                <a:latin typeface="Arial" charset="0"/>
                <a:cs typeface="+mn-cs"/>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p:spPr>
      </p:sp>
      <p:sp>
        <p:nvSpPr>
          <p:cNvPr id="89093" name="Rectangle 5"/>
          <p:cNvSpPr>
            <a:spLocks noGrp="1" noChangeArrowheads="1"/>
          </p:cNvSpPr>
          <p:nvPr>
            <p:ph type="body" sz="quarter" idx="3"/>
          </p:nvPr>
        </p:nvSpPr>
        <p:spPr bwMode="auto">
          <a:xfrm>
            <a:off x="731521" y="4561227"/>
            <a:ext cx="5852160" cy="4320213"/>
          </a:xfrm>
          <a:prstGeom prst="rect">
            <a:avLst/>
          </a:prstGeom>
          <a:noFill/>
          <a:ln w="9525">
            <a:noFill/>
            <a:miter lim="800000"/>
            <a:headEnd/>
            <a:tailEnd/>
          </a:ln>
          <a:effectLst/>
        </p:spPr>
        <p:txBody>
          <a:bodyPr vert="horz" wrap="square" lIns="97723" tIns="48862" rIns="97723" bIns="4886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9094" name="Rectangle 6"/>
          <p:cNvSpPr>
            <a:spLocks noGrp="1" noChangeArrowheads="1"/>
          </p:cNvSpPr>
          <p:nvPr>
            <p:ph type="ftr" sz="quarter" idx="4"/>
          </p:nvPr>
        </p:nvSpPr>
        <p:spPr bwMode="auto">
          <a:xfrm>
            <a:off x="0" y="9119175"/>
            <a:ext cx="3169920" cy="480388"/>
          </a:xfrm>
          <a:prstGeom prst="rect">
            <a:avLst/>
          </a:prstGeom>
          <a:noFill/>
          <a:ln w="9525">
            <a:noFill/>
            <a:miter lim="800000"/>
            <a:headEnd/>
            <a:tailEnd/>
          </a:ln>
          <a:effectLst/>
        </p:spPr>
        <p:txBody>
          <a:bodyPr vert="horz" wrap="square" lIns="97723" tIns="48862" rIns="97723" bIns="48862" numCol="1" anchor="b" anchorCtr="0" compatLnSpc="1">
            <a:prstTxWarp prst="textNoShape">
              <a:avLst/>
            </a:prstTxWarp>
          </a:bodyPr>
          <a:lstStyle>
            <a:lvl1pPr defTabSz="977356">
              <a:defRPr sz="1100">
                <a:latin typeface="Arial" charset="0"/>
                <a:cs typeface="+mn-cs"/>
              </a:defRPr>
            </a:lvl1pPr>
          </a:lstStyle>
          <a:p>
            <a:pPr>
              <a:defRPr/>
            </a:pPr>
            <a:endParaRPr lang="en-US"/>
          </a:p>
        </p:txBody>
      </p:sp>
      <p:sp>
        <p:nvSpPr>
          <p:cNvPr id="89095" name="Rectangle 7"/>
          <p:cNvSpPr>
            <a:spLocks noGrp="1" noChangeArrowheads="1"/>
          </p:cNvSpPr>
          <p:nvPr>
            <p:ph type="sldNum" sz="quarter" idx="5"/>
          </p:nvPr>
        </p:nvSpPr>
        <p:spPr bwMode="auto">
          <a:xfrm>
            <a:off x="4143587" y="9119175"/>
            <a:ext cx="3169920" cy="480388"/>
          </a:xfrm>
          <a:prstGeom prst="rect">
            <a:avLst/>
          </a:prstGeom>
          <a:noFill/>
          <a:ln w="9525">
            <a:noFill/>
            <a:miter lim="800000"/>
            <a:headEnd/>
            <a:tailEnd/>
          </a:ln>
          <a:effectLst/>
        </p:spPr>
        <p:txBody>
          <a:bodyPr vert="horz" wrap="square" lIns="97723" tIns="48862" rIns="97723" bIns="48862" numCol="1" anchor="b" anchorCtr="0" compatLnSpc="1">
            <a:prstTxWarp prst="textNoShape">
              <a:avLst/>
            </a:prstTxWarp>
          </a:bodyPr>
          <a:lstStyle>
            <a:lvl1pPr algn="r" defTabSz="977356">
              <a:defRPr sz="1100">
                <a:latin typeface="Arial" charset="0"/>
                <a:cs typeface="+mn-cs"/>
              </a:defRPr>
            </a:lvl1pPr>
          </a:lstStyle>
          <a:p>
            <a:pPr>
              <a:defRPr/>
            </a:pPr>
            <a:fld id="{E5E26229-1537-4363-B9FF-08B59753DAE8}" type="slidenum">
              <a:rPr lang="en-US"/>
              <a:pPr>
                <a:defRPr/>
              </a:pPr>
              <a:t>‹#›</a:t>
            </a:fld>
            <a:endParaRPr lang="en-US" dirty="0"/>
          </a:p>
        </p:txBody>
      </p:sp>
    </p:spTree>
    <p:extLst>
      <p:ext uri="{BB962C8B-B14F-4D97-AF65-F5344CB8AC3E}">
        <p14:creationId xmlns:p14="http://schemas.microsoft.com/office/powerpoint/2010/main" val="25172120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5E26229-1537-4363-B9FF-08B59753DAE8}" type="slidenum">
              <a:rPr lang="en-US" smtClean="0"/>
              <a:pPr>
                <a:defRPr/>
              </a:pPr>
              <a:t>1</a:t>
            </a:fld>
            <a:endParaRPr lang="en-US" dirty="0"/>
          </a:p>
        </p:txBody>
      </p:sp>
    </p:spTree>
    <p:extLst>
      <p:ext uri="{BB962C8B-B14F-4D97-AF65-F5344CB8AC3E}">
        <p14:creationId xmlns:p14="http://schemas.microsoft.com/office/powerpoint/2010/main" val="275485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David.</a:t>
            </a:r>
          </a:p>
          <a:p>
            <a:pPr marL="285750" indent="-285750"/>
            <a:r>
              <a:rPr lang="en-US" dirty="0"/>
              <a:t>I’m a </a:t>
            </a:r>
            <a:r>
              <a:rPr lang="en-US" sz="1200" dirty="0"/>
              <a:t>consultant with the </a:t>
            </a:r>
            <a:r>
              <a:rPr lang="en-US" sz="1200" dirty="0" err="1"/>
              <a:t>LifeCourse</a:t>
            </a:r>
            <a:r>
              <a:rPr lang="en-US" sz="1200" dirty="0"/>
              <a:t> Nexus at  UMKC-IHD, UCEDD</a:t>
            </a:r>
          </a:p>
          <a:p>
            <a:pPr marL="285750" indent="-285750"/>
            <a:r>
              <a:rPr lang="en-US" sz="1200" dirty="0"/>
              <a:t>I like to write</a:t>
            </a:r>
          </a:p>
          <a:p>
            <a:pPr marL="285750" indent="-285750"/>
            <a:r>
              <a:rPr lang="en-US" sz="1200" dirty="0"/>
              <a:t>I’m a bit of an artist</a:t>
            </a:r>
          </a:p>
          <a:p>
            <a:pPr marL="285750" indent="-285750"/>
            <a:r>
              <a:rPr lang="en-US" sz="1200" dirty="0"/>
              <a:t>And I have a creative soul</a:t>
            </a:r>
          </a:p>
          <a:p>
            <a:endParaRPr lang="en-US" dirty="0"/>
          </a:p>
          <a:p>
            <a:r>
              <a:rPr lang="en-US" b="0" i="0" dirty="0">
                <a:solidFill>
                  <a:srgbClr val="000000"/>
                </a:solidFill>
                <a:effectLst/>
                <a:latin typeface="Calibri" panose="020F0502020204030204" pitchFamily="34" charset="0"/>
              </a:rPr>
              <a:t>I am going to be guiding you through how to use </a:t>
            </a:r>
            <a:r>
              <a:rPr lang="en-US" b="0" i="0" dirty="0" err="1">
                <a:solidFill>
                  <a:srgbClr val="000000"/>
                </a:solidFill>
                <a:effectLst/>
                <a:latin typeface="Calibri" panose="020F0502020204030204" pitchFamily="34" charset="0"/>
              </a:rPr>
              <a:t>LifeCourse</a:t>
            </a:r>
            <a:r>
              <a:rPr lang="en-US" b="0" i="0" dirty="0">
                <a:solidFill>
                  <a:srgbClr val="000000"/>
                </a:solidFill>
                <a:effectLst/>
                <a:latin typeface="Calibri" panose="020F0502020204030204" pitchFamily="34" charset="0"/>
              </a:rPr>
              <a:t> tools, using some examples from my own personal life to show you the process.</a:t>
            </a:r>
            <a:endParaRPr lang="en-US" dirty="0"/>
          </a:p>
        </p:txBody>
      </p:sp>
      <p:sp>
        <p:nvSpPr>
          <p:cNvPr id="4" name="Slide Number Placeholder 3"/>
          <p:cNvSpPr>
            <a:spLocks noGrp="1"/>
          </p:cNvSpPr>
          <p:nvPr>
            <p:ph type="sldNum" sz="quarter" idx="10"/>
          </p:nvPr>
        </p:nvSpPr>
        <p:spPr/>
        <p:txBody>
          <a:bodyPr/>
          <a:lstStyle/>
          <a:p>
            <a:fld id="{3228B3FD-7F73-4789-83D0-D05A98F5D701}" type="slidenum">
              <a:rPr lang="en-US" smtClean="0"/>
              <a:t>2</a:t>
            </a:fld>
            <a:endParaRPr lang="en-US"/>
          </a:p>
        </p:txBody>
      </p:sp>
    </p:spTree>
    <p:extLst>
      <p:ext uri="{BB962C8B-B14F-4D97-AF65-F5344CB8AC3E}">
        <p14:creationId xmlns:p14="http://schemas.microsoft.com/office/powerpoint/2010/main" val="2139078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Calibri" panose="020F0502020204030204" pitchFamily="34" charset="0"/>
              </a:rPr>
              <a:t>Overview of how to use Charting the LifeCourse for problem-solving and planning your own life… and with the people you support at your IL</a:t>
            </a:r>
            <a:endParaRPr lang="en-US" dirty="0"/>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20</a:t>
            </a:fld>
            <a:endParaRPr lang="en-US" dirty="0"/>
          </a:p>
        </p:txBody>
      </p:sp>
    </p:spTree>
    <p:extLst>
      <p:ext uri="{BB962C8B-B14F-4D97-AF65-F5344CB8AC3E}">
        <p14:creationId xmlns:p14="http://schemas.microsoft.com/office/powerpoint/2010/main" val="2777740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for this module is to: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Discover the main points of the Charting the </a:t>
            </a:r>
            <a:r>
              <a:rPr lang="en-US" sz="1200" dirty="0" err="1"/>
              <a:t>LifeCourse</a:t>
            </a:r>
            <a:r>
              <a:rPr lang="en-US" sz="1200" dirty="0"/>
              <a:t> framework</a:t>
            </a:r>
          </a:p>
          <a:p>
            <a:endParaRPr lang="en-US" dirty="0"/>
          </a:p>
        </p:txBody>
      </p:sp>
      <p:sp>
        <p:nvSpPr>
          <p:cNvPr id="4" name="Slide Number Placeholder 3"/>
          <p:cNvSpPr>
            <a:spLocks noGrp="1"/>
          </p:cNvSpPr>
          <p:nvPr>
            <p:ph type="sldNum" sz="quarter" idx="10"/>
          </p:nvPr>
        </p:nvSpPr>
        <p:spPr/>
        <p:txBody>
          <a:bodyPr/>
          <a:lstStyle/>
          <a:p>
            <a:pPr defTabSz="922355">
              <a:defRPr/>
            </a:pPr>
            <a:fld id="{DA5908CD-3871-4D07-9722-781E4D6EFDA3}" type="slidenum">
              <a:rPr lang="en-US">
                <a:solidFill>
                  <a:prstClr val="black"/>
                </a:solidFill>
                <a:latin typeface="Calibri" panose="020F0502020204030204"/>
              </a:rPr>
              <a:pPr defTabSz="922355">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225232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LifeCourse Framework was made for ALL people. </a:t>
            </a:r>
          </a:p>
          <a:p>
            <a:endParaRPr lang="en-US" b="0" dirty="0"/>
          </a:p>
          <a:p>
            <a:r>
              <a:rPr lang="en-US" b="0" dirty="0"/>
              <a:t>You might</a:t>
            </a:r>
            <a:r>
              <a:rPr lang="en-US" b="0" baseline="0" dirty="0"/>
              <a:t> not know this, but a lot of your friends might not be getting the same supports and services that you are. </a:t>
            </a:r>
            <a:endParaRPr lang="en-US" b="0" dirty="0"/>
          </a:p>
          <a:p>
            <a:endParaRPr lang="en-US" b="1" dirty="0"/>
          </a:p>
          <a:p>
            <a:r>
              <a:rPr lang="en-US" dirty="0"/>
              <a:t>When we are talking about all people, we’re talking about all 4,900,000 people with developmental disabilities.  A lot of times when we</a:t>
            </a:r>
            <a:r>
              <a:rPr lang="en-US" baseline="0" dirty="0"/>
              <a:t> talk </a:t>
            </a:r>
            <a:r>
              <a:rPr lang="en-US" dirty="0"/>
              <a:t>about what people with disabilities need, we’re only focusing on those who receive paid services from their state system.  </a:t>
            </a:r>
          </a:p>
          <a:p>
            <a:endParaRPr lang="en-US" dirty="0"/>
          </a:p>
          <a:p>
            <a:r>
              <a:rPr lang="en-US" dirty="0"/>
              <a:t>Only 25% of all people with developmental disabilities in America receive paid services.  That means only 1 person in 4 with a developmental disability actually receives paid services!</a:t>
            </a:r>
          </a:p>
        </p:txBody>
      </p:sp>
      <p:sp>
        <p:nvSpPr>
          <p:cNvPr id="4" name="Slide Number Placeholder 3"/>
          <p:cNvSpPr>
            <a:spLocks noGrp="1"/>
          </p:cNvSpPr>
          <p:nvPr>
            <p:ph type="sldNum" sz="quarter" idx="10"/>
          </p:nvPr>
        </p:nvSpPr>
        <p:spPr/>
        <p:txBody>
          <a:bodyPr/>
          <a:lstStyle/>
          <a:p>
            <a:fld id="{43D0BFF0-BC4A-4F83-AF42-DF149487A101}"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00470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think about our</a:t>
            </a:r>
            <a:r>
              <a:rPr lang="en-US" baseline="0" dirty="0"/>
              <a:t> lives, a lot of times they look like the circle on the left. You are part of your family and you live in the community.</a:t>
            </a:r>
          </a:p>
          <a:p>
            <a:endParaRPr lang="en-US" baseline="0" dirty="0"/>
          </a:p>
          <a:p>
            <a:r>
              <a:rPr lang="en-US" baseline="0" dirty="0"/>
              <a:t>In the past and even still today, when people need support, sometimes those supports wrap so tightly around them that they end up being cut off from their families and communities.  When you think about the ALL, only 25% of people is receiving supports and services in the middle circle.  </a:t>
            </a:r>
          </a:p>
          <a:p>
            <a:endParaRPr lang="en-US" baseline="0" dirty="0"/>
          </a:p>
          <a:p>
            <a:r>
              <a:rPr lang="en-US" baseline="0" dirty="0"/>
              <a:t>We want to see the circle on the right. We want everyone to have a good life with supports and services when and where they need them. The star is how we make that happen. We’ll learn more about the star in one of our next sessions. 100% of the ALL can be supported using this circle.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504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Vision,</a:t>
            </a:r>
          </a:p>
          <a:p>
            <a:r>
              <a:rPr lang="en-US" dirty="0"/>
              <a:t>What you want and don’t want for your “good life”</a:t>
            </a:r>
          </a:p>
        </p:txBody>
      </p:sp>
      <p:sp>
        <p:nvSpPr>
          <p:cNvPr id="4" name="Slide Number Placeholder 3"/>
          <p:cNvSpPr>
            <a:spLocks noGrp="1"/>
          </p:cNvSpPr>
          <p:nvPr>
            <p:ph type="sldNum" sz="quarter" idx="10"/>
          </p:nvPr>
        </p:nvSpPr>
        <p:spPr/>
        <p:txBody>
          <a:bodyPr/>
          <a:lstStyle/>
          <a:p>
            <a:pPr marL="0" marR="0" lvl="0" indent="0" algn="r" defTabSz="922355" rtl="0" eaLnBrk="1" fontAlgn="auto" latinLnBrk="0" hangingPunct="1">
              <a:lnSpc>
                <a:spcPct val="100000"/>
              </a:lnSpc>
              <a:spcBef>
                <a:spcPts val="0"/>
              </a:spcBef>
              <a:spcAft>
                <a:spcPts val="0"/>
              </a:spcAft>
              <a:buClrTx/>
              <a:buSzTx/>
              <a:buFontTx/>
              <a:buNone/>
              <a:tabLst/>
              <a:defRPr/>
            </a:pPr>
            <a:fld id="{DA5908CD-3871-4D07-9722-781E4D6EFDA3}"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2355"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6637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latin typeface="Arial" panose="020B0604020202020204" pitchFamily="34" charset="0"/>
              </a:rPr>
              <a:t>So what is a trajectory? It all starts with a vision - y</a:t>
            </a:r>
            <a:r>
              <a:rPr lang="en-US" dirty="0"/>
              <a:t>ou have to have a vision of what you want and don’t want.  The trajectory is the path your life takes to get you to your vision of a good life.  Your trajectory helps you stay on the path towards what you WANT, and not go towards things you DON’T WANT.  Just like shooting a nerf gun, without a vision, or knowing what you are aiming for, you can’t hit the target!</a:t>
            </a:r>
          </a:p>
        </p:txBody>
      </p:sp>
      <p:sp>
        <p:nvSpPr>
          <p:cNvPr id="4" name="Slide Number Placeholder 3"/>
          <p:cNvSpPr>
            <a:spLocks noGrp="1"/>
          </p:cNvSpPr>
          <p:nvPr>
            <p:ph type="sldNum" sz="quarter" idx="10"/>
          </p:nvPr>
        </p:nvSpPr>
        <p:spPr/>
        <p:txBody>
          <a:bodyPr/>
          <a:lstStyle/>
          <a:p>
            <a:fld id="{3228B3FD-7F73-4789-83D0-D05A98F5D701}" type="slidenum">
              <a:rPr lang="en-US" smtClean="0"/>
              <a:t>9</a:t>
            </a:fld>
            <a:endParaRPr lang="en-US"/>
          </a:p>
        </p:txBody>
      </p:sp>
    </p:spTree>
    <p:extLst>
      <p:ext uri="{BB962C8B-B14F-4D97-AF65-F5344CB8AC3E}">
        <p14:creationId xmlns:p14="http://schemas.microsoft.com/office/powerpoint/2010/main" val="308896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657225" y="1150938"/>
            <a:ext cx="5526088" cy="3109912"/>
          </a:xfrm>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baseline="0" dirty="0">
                <a:latin typeface="Arial" panose="020B0604020202020204" pitchFamily="34" charset="0"/>
              </a:rPr>
              <a:t>Trajectory is the path your life takes towards the future. It can change based on the choices your make, or because of other people’s actions and events that may be out of anyone’s control.  Having life experiences – trying new things, learning  skills, or doing the things most other people do, help to move the trajectory. The goal is the good life, so we want the trajectory to keep moving toward the vision of what you want for your good life. </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Verdana" panose="020B0604030504040204" pitchFamily="34" charset="0"/>
                <a:ea typeface="MS PGothic" panose="020B0600070205080204" pitchFamily="34" charset="-128"/>
              </a:defRPr>
            </a:lvl1pPr>
            <a:lvl2pPr marL="742950" indent="-285750" eaLnBrk="0" hangingPunct="0">
              <a:defRPr sz="2400">
                <a:solidFill>
                  <a:schemeClr val="tx1"/>
                </a:solidFill>
                <a:latin typeface="Verdana" panose="020B0604030504040204" pitchFamily="34" charset="0"/>
                <a:ea typeface="MS PGothic" panose="020B0600070205080204" pitchFamily="34" charset="-128"/>
              </a:defRPr>
            </a:lvl2pPr>
            <a:lvl3pPr marL="1143000" indent="-228600" eaLnBrk="0" hangingPunct="0">
              <a:defRPr sz="2400">
                <a:solidFill>
                  <a:schemeClr val="tx1"/>
                </a:solidFill>
                <a:latin typeface="Verdana" panose="020B0604030504040204" pitchFamily="34" charset="0"/>
                <a:ea typeface="MS PGothic" panose="020B0600070205080204" pitchFamily="34" charset="-128"/>
              </a:defRPr>
            </a:lvl3pPr>
            <a:lvl4pPr marL="1600200" indent="-228600" eaLnBrk="0" hangingPunct="0">
              <a:defRPr sz="2400">
                <a:solidFill>
                  <a:schemeClr val="tx1"/>
                </a:solidFill>
                <a:latin typeface="Verdana" panose="020B0604030504040204" pitchFamily="34" charset="0"/>
                <a:ea typeface="MS PGothic" panose="020B0600070205080204" pitchFamily="34" charset="-128"/>
              </a:defRPr>
            </a:lvl4pPr>
            <a:lvl5pPr marL="2057400" indent="-228600" eaLnBrk="0" hangingPunct="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AF8027A-B85F-45E5-95E9-9CBE4CD537DC}"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050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Some of my stepping stones and personal examples on my trajectory that have helped me get towards my vision of a good life were: </a:t>
            </a:r>
          </a:p>
          <a:p>
            <a:r>
              <a:rPr lang="en-US" dirty="0"/>
              <a:t>6</a:t>
            </a:r>
          </a:p>
          <a:p>
            <a:r>
              <a:rPr lang="en-US" dirty="0"/>
              <a:t>having a supportive family, </a:t>
            </a:r>
          </a:p>
          <a:p>
            <a:r>
              <a:rPr lang="en-US" dirty="0"/>
              <a:t>8</a:t>
            </a:r>
          </a:p>
          <a:p>
            <a:r>
              <a:rPr lang="en-US" dirty="0"/>
              <a:t>a job at worlds of fun,</a:t>
            </a:r>
          </a:p>
          <a:p>
            <a:r>
              <a:rPr lang="en-US" dirty="0"/>
              <a:t>9</a:t>
            </a:r>
          </a:p>
          <a:p>
            <a:r>
              <a:rPr lang="en-US" dirty="0"/>
              <a:t> buying my mustang convertible and </a:t>
            </a:r>
          </a:p>
          <a:p>
            <a:r>
              <a:rPr lang="en-US" dirty="0"/>
              <a:t>11</a:t>
            </a:r>
          </a:p>
          <a:p>
            <a:r>
              <a:rPr lang="en-US" dirty="0"/>
              <a:t>moving into my own apartment.</a:t>
            </a:r>
          </a:p>
          <a:p>
            <a:endParaRPr lang="en-US" dirty="0"/>
          </a:p>
          <a:p>
            <a:r>
              <a:rPr lang="en-US" dirty="0"/>
              <a:t>Some things that lead towards things I don’t want for my life were: </a:t>
            </a:r>
          </a:p>
          <a:p>
            <a:r>
              <a:rPr lang="en-US" dirty="0"/>
              <a:t>15</a:t>
            </a:r>
          </a:p>
          <a:p>
            <a:r>
              <a:rPr lang="en-US" dirty="0"/>
              <a:t>an accident, 16</a:t>
            </a:r>
          </a:p>
          <a:p>
            <a:r>
              <a:rPr lang="en-US" dirty="0"/>
              <a:t>a bad student job experience, </a:t>
            </a:r>
          </a:p>
          <a:p>
            <a:r>
              <a:rPr lang="en-US" dirty="0"/>
              <a:t>17</a:t>
            </a:r>
          </a:p>
          <a:p>
            <a:r>
              <a:rPr lang="en-US" dirty="0"/>
              <a:t>a bad break-up and </a:t>
            </a:r>
          </a:p>
          <a:p>
            <a:r>
              <a:rPr lang="en-US" dirty="0"/>
              <a:t>19</a:t>
            </a:r>
          </a:p>
          <a:p>
            <a:r>
              <a:rPr lang="en-US" dirty="0"/>
              <a:t>leaving college early</a:t>
            </a:r>
          </a:p>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61178"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1178"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1982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Integrated Supports Star. The</a:t>
            </a:r>
            <a:r>
              <a:rPr lang="en-US" baseline="0" dirty="0"/>
              <a:t> Integrated Star represents getting the support we need to have a good life. </a:t>
            </a:r>
            <a:endParaRPr lang="en-US" dirty="0"/>
          </a:p>
          <a:p>
            <a:r>
              <a:rPr lang="en-US" dirty="0"/>
              <a:t>Remember</a:t>
            </a:r>
            <a:r>
              <a:rPr lang="en-US" baseline="0" dirty="0"/>
              <a:t> in an earlier  module  when we talked about </a:t>
            </a:r>
            <a:r>
              <a:rPr lang="en-US" dirty="0"/>
              <a:t>our vision for people with DD and their families having good</a:t>
            </a:r>
            <a:r>
              <a:rPr lang="en-US" baseline="0" dirty="0"/>
              <a:t> lives? </a:t>
            </a:r>
          </a:p>
          <a:p>
            <a:r>
              <a:rPr lang="en-US" baseline="0" dirty="0"/>
              <a:t>The good life </a:t>
            </a:r>
            <a:r>
              <a:rPr lang="en-US" dirty="0"/>
              <a:t>is being</a:t>
            </a:r>
            <a:r>
              <a:rPr lang="en-US" baseline="0" dirty="0"/>
              <a:t> part of our families and communities with the supports and services we need, when and where we need them. </a:t>
            </a:r>
          </a:p>
          <a:p>
            <a:r>
              <a:rPr lang="en-US" baseline="0" dirty="0"/>
              <a:t>Now, we are going to learn about each part of the star. </a:t>
            </a:r>
            <a:endParaRPr lang="en-US" dirty="0"/>
          </a:p>
          <a:p>
            <a:endParaRPr lang="en-US" dirty="0"/>
          </a:p>
        </p:txBody>
      </p:sp>
      <p:sp>
        <p:nvSpPr>
          <p:cNvPr id="4" name="Slide Number Placeholder 3"/>
          <p:cNvSpPr>
            <a:spLocks noGrp="1"/>
          </p:cNvSpPr>
          <p:nvPr>
            <p:ph type="sldNum" sz="quarter" idx="5"/>
          </p:nvPr>
        </p:nvSpPr>
        <p:spPr/>
        <p:txBody>
          <a:bodyPr/>
          <a:lstStyle/>
          <a:p>
            <a:fld id="{3E441D41-FB1B-0A40-9FCB-26D1C6271030}" type="slidenum">
              <a:rPr lang="en-US" smtClean="0"/>
              <a:t>12</a:t>
            </a:fld>
            <a:endParaRPr lang="en-US"/>
          </a:p>
        </p:txBody>
      </p:sp>
    </p:spTree>
    <p:extLst>
      <p:ext uri="{BB962C8B-B14F-4D97-AF65-F5344CB8AC3E}">
        <p14:creationId xmlns:p14="http://schemas.microsoft.com/office/powerpoint/2010/main" val="322862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Some of my stepping stones and personal examples on my trajectory that have helped me get towards my vision of a good life were: </a:t>
            </a:r>
          </a:p>
          <a:p>
            <a:r>
              <a:rPr lang="en-US" dirty="0"/>
              <a:t>6</a:t>
            </a:r>
          </a:p>
          <a:p>
            <a:r>
              <a:rPr lang="en-US" dirty="0"/>
              <a:t>having a supportive family, </a:t>
            </a:r>
          </a:p>
          <a:p>
            <a:r>
              <a:rPr lang="en-US" dirty="0"/>
              <a:t>8</a:t>
            </a:r>
          </a:p>
          <a:p>
            <a:r>
              <a:rPr lang="en-US" dirty="0"/>
              <a:t>a job at worlds of fun,</a:t>
            </a:r>
          </a:p>
          <a:p>
            <a:r>
              <a:rPr lang="en-US" dirty="0"/>
              <a:t>9</a:t>
            </a:r>
          </a:p>
          <a:p>
            <a:r>
              <a:rPr lang="en-US" dirty="0"/>
              <a:t> buying my mustang convertible and </a:t>
            </a:r>
          </a:p>
          <a:p>
            <a:r>
              <a:rPr lang="en-US" dirty="0"/>
              <a:t>11</a:t>
            </a:r>
          </a:p>
          <a:p>
            <a:r>
              <a:rPr lang="en-US" dirty="0"/>
              <a:t>moving into my own apartment.</a:t>
            </a:r>
          </a:p>
          <a:p>
            <a:endParaRPr lang="en-US" dirty="0"/>
          </a:p>
          <a:p>
            <a:r>
              <a:rPr lang="en-US" dirty="0"/>
              <a:t>Some things that lead towards things I don’t want for my life were: </a:t>
            </a:r>
          </a:p>
          <a:p>
            <a:r>
              <a:rPr lang="en-US" dirty="0"/>
              <a:t>15</a:t>
            </a:r>
          </a:p>
          <a:p>
            <a:r>
              <a:rPr lang="en-US" dirty="0"/>
              <a:t>an accident, 16</a:t>
            </a:r>
          </a:p>
          <a:p>
            <a:r>
              <a:rPr lang="en-US" dirty="0"/>
              <a:t>a bad student job experience, </a:t>
            </a:r>
          </a:p>
          <a:p>
            <a:r>
              <a:rPr lang="en-US" dirty="0"/>
              <a:t>17</a:t>
            </a:r>
          </a:p>
          <a:p>
            <a:r>
              <a:rPr lang="en-US" dirty="0"/>
              <a:t>a bad break-up and </a:t>
            </a:r>
          </a:p>
          <a:p>
            <a:r>
              <a:rPr lang="en-US" dirty="0"/>
              <a:t>19</a:t>
            </a:r>
          </a:p>
          <a:p>
            <a:r>
              <a:rPr lang="en-US" dirty="0"/>
              <a:t>leaving college early</a:t>
            </a:r>
          </a:p>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61178"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1178"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12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There are four steps to making a plan to reach our goals. The first step is to decide on what the goal is – what do we want. The second step is to decide how we know we have met that goal, or how we know that we are successfully working towards meeting that goal. Let’s talk about these two steps first. We can use the Goal Attainment planning and tracking tool to help us write a plan and track how successful we are.</a:t>
            </a:r>
            <a:endParaRPr lang="en-US" b="1" dirty="0"/>
          </a:p>
          <a:p>
            <a:endParaRPr lang="en-US" dirty="0"/>
          </a:p>
        </p:txBody>
      </p:sp>
      <p:sp>
        <p:nvSpPr>
          <p:cNvPr id="4" name="Slide Number Placeholder 3"/>
          <p:cNvSpPr>
            <a:spLocks noGrp="1"/>
          </p:cNvSpPr>
          <p:nvPr>
            <p:ph type="sldNum" sz="quarter" idx="5"/>
          </p:nvPr>
        </p:nvSpPr>
        <p:spPr/>
        <p:txBody>
          <a:bodyPr/>
          <a:lstStyle/>
          <a:p>
            <a:fld id="{5346AD89-CF11-4247-8ECE-340018DA814F}" type="slidenum">
              <a:rPr lang="en-US" smtClean="0"/>
              <a:t>14</a:t>
            </a:fld>
            <a:endParaRPr lang="en-US"/>
          </a:p>
        </p:txBody>
      </p:sp>
    </p:spTree>
    <p:extLst>
      <p:ext uri="{BB962C8B-B14F-4D97-AF65-F5344CB8AC3E}">
        <p14:creationId xmlns:p14="http://schemas.microsoft.com/office/powerpoint/2010/main" val="2128473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Some of my stepping stones and personal examples on my trajectory that have helped me get towards my vision of a good life were: </a:t>
            </a:r>
          </a:p>
          <a:p>
            <a:r>
              <a:rPr lang="en-US" dirty="0"/>
              <a:t>6</a:t>
            </a:r>
          </a:p>
          <a:p>
            <a:r>
              <a:rPr lang="en-US" dirty="0"/>
              <a:t>having a supportive family, </a:t>
            </a:r>
          </a:p>
          <a:p>
            <a:r>
              <a:rPr lang="en-US" dirty="0"/>
              <a:t>8</a:t>
            </a:r>
          </a:p>
          <a:p>
            <a:r>
              <a:rPr lang="en-US" dirty="0"/>
              <a:t>a job at worlds of fun,</a:t>
            </a:r>
          </a:p>
          <a:p>
            <a:r>
              <a:rPr lang="en-US" dirty="0"/>
              <a:t>9</a:t>
            </a:r>
          </a:p>
          <a:p>
            <a:r>
              <a:rPr lang="en-US" dirty="0"/>
              <a:t> buying my mustang convertible and </a:t>
            </a:r>
          </a:p>
          <a:p>
            <a:r>
              <a:rPr lang="en-US" dirty="0"/>
              <a:t>11</a:t>
            </a:r>
          </a:p>
          <a:p>
            <a:r>
              <a:rPr lang="en-US" dirty="0"/>
              <a:t>moving into my own apartment.</a:t>
            </a:r>
          </a:p>
          <a:p>
            <a:endParaRPr lang="en-US" dirty="0"/>
          </a:p>
          <a:p>
            <a:r>
              <a:rPr lang="en-US" dirty="0"/>
              <a:t>Some things that lead towards things I don’t want for my life were: </a:t>
            </a:r>
          </a:p>
          <a:p>
            <a:r>
              <a:rPr lang="en-US" dirty="0"/>
              <a:t>15</a:t>
            </a:r>
          </a:p>
          <a:p>
            <a:r>
              <a:rPr lang="en-US" dirty="0"/>
              <a:t>an accident, 16</a:t>
            </a:r>
          </a:p>
          <a:p>
            <a:r>
              <a:rPr lang="en-US" dirty="0"/>
              <a:t>a bad student job experience, </a:t>
            </a:r>
          </a:p>
          <a:p>
            <a:r>
              <a:rPr lang="en-US" dirty="0"/>
              <a:t>17</a:t>
            </a:r>
          </a:p>
          <a:p>
            <a:r>
              <a:rPr lang="en-US" dirty="0"/>
              <a:t>a bad break-up and </a:t>
            </a:r>
          </a:p>
          <a:p>
            <a:r>
              <a:rPr lang="en-US" dirty="0"/>
              <a:t>19</a:t>
            </a:r>
          </a:p>
          <a:p>
            <a:r>
              <a:rPr lang="en-US" dirty="0"/>
              <a:t>leaving college early</a:t>
            </a:r>
          </a:p>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61178"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1178"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847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Some of my stepping stones and personal examples on my trajectory that have helped me get towards my vision of a good life were: </a:t>
            </a:r>
          </a:p>
          <a:p>
            <a:r>
              <a:rPr lang="en-US" dirty="0"/>
              <a:t>6</a:t>
            </a:r>
          </a:p>
          <a:p>
            <a:r>
              <a:rPr lang="en-US" dirty="0"/>
              <a:t>having a supportive family, </a:t>
            </a:r>
          </a:p>
          <a:p>
            <a:r>
              <a:rPr lang="en-US" dirty="0"/>
              <a:t>8</a:t>
            </a:r>
          </a:p>
          <a:p>
            <a:r>
              <a:rPr lang="en-US" dirty="0"/>
              <a:t>a job at worlds of fun,</a:t>
            </a:r>
          </a:p>
          <a:p>
            <a:r>
              <a:rPr lang="en-US" dirty="0"/>
              <a:t>9</a:t>
            </a:r>
          </a:p>
          <a:p>
            <a:r>
              <a:rPr lang="en-US" dirty="0"/>
              <a:t> buying my mustang convertible and </a:t>
            </a:r>
          </a:p>
          <a:p>
            <a:r>
              <a:rPr lang="en-US" dirty="0"/>
              <a:t>11</a:t>
            </a:r>
          </a:p>
          <a:p>
            <a:r>
              <a:rPr lang="en-US" dirty="0"/>
              <a:t>moving into my own apartment.</a:t>
            </a:r>
          </a:p>
          <a:p>
            <a:endParaRPr lang="en-US" dirty="0"/>
          </a:p>
          <a:p>
            <a:r>
              <a:rPr lang="en-US" dirty="0"/>
              <a:t>Some things that lead towards things I don’t want for my life were: </a:t>
            </a:r>
          </a:p>
          <a:p>
            <a:r>
              <a:rPr lang="en-US" dirty="0"/>
              <a:t>15</a:t>
            </a:r>
          </a:p>
          <a:p>
            <a:r>
              <a:rPr lang="en-US" dirty="0"/>
              <a:t>an accident, 16</a:t>
            </a:r>
          </a:p>
          <a:p>
            <a:r>
              <a:rPr lang="en-US" dirty="0"/>
              <a:t>a bad student job experience, </a:t>
            </a:r>
          </a:p>
          <a:p>
            <a:r>
              <a:rPr lang="en-US" dirty="0"/>
              <a:t>17</a:t>
            </a:r>
          </a:p>
          <a:p>
            <a:r>
              <a:rPr lang="en-US" dirty="0"/>
              <a:t>a bad break-up and </a:t>
            </a:r>
          </a:p>
          <a:p>
            <a:r>
              <a:rPr lang="en-US" dirty="0"/>
              <a:t>19</a:t>
            </a:r>
          </a:p>
          <a:p>
            <a:r>
              <a:rPr lang="en-US" dirty="0"/>
              <a:t>leaving college early</a:t>
            </a:r>
          </a:p>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61178"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1178"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479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Some of my stepping stones and personal examples on my trajectory that have helped me get towards my vision of a good life were: </a:t>
            </a:r>
          </a:p>
          <a:p>
            <a:r>
              <a:rPr lang="en-US" dirty="0"/>
              <a:t>6</a:t>
            </a:r>
          </a:p>
          <a:p>
            <a:r>
              <a:rPr lang="en-US" dirty="0"/>
              <a:t>having a supportive family, </a:t>
            </a:r>
          </a:p>
          <a:p>
            <a:r>
              <a:rPr lang="en-US" dirty="0"/>
              <a:t>8</a:t>
            </a:r>
          </a:p>
          <a:p>
            <a:r>
              <a:rPr lang="en-US" dirty="0"/>
              <a:t>a job at worlds of fun,</a:t>
            </a:r>
          </a:p>
          <a:p>
            <a:r>
              <a:rPr lang="en-US" dirty="0"/>
              <a:t>9</a:t>
            </a:r>
          </a:p>
          <a:p>
            <a:r>
              <a:rPr lang="en-US" dirty="0"/>
              <a:t> buying my mustang convertible and </a:t>
            </a:r>
          </a:p>
          <a:p>
            <a:r>
              <a:rPr lang="en-US" dirty="0"/>
              <a:t>11</a:t>
            </a:r>
          </a:p>
          <a:p>
            <a:r>
              <a:rPr lang="en-US" dirty="0"/>
              <a:t>moving into my own apartment.</a:t>
            </a:r>
          </a:p>
          <a:p>
            <a:endParaRPr lang="en-US" dirty="0"/>
          </a:p>
          <a:p>
            <a:r>
              <a:rPr lang="en-US" dirty="0"/>
              <a:t>Some things that lead towards things I don’t want for my life were: </a:t>
            </a:r>
          </a:p>
          <a:p>
            <a:r>
              <a:rPr lang="en-US" dirty="0"/>
              <a:t>15</a:t>
            </a:r>
          </a:p>
          <a:p>
            <a:r>
              <a:rPr lang="en-US" dirty="0"/>
              <a:t>an accident, 16</a:t>
            </a:r>
          </a:p>
          <a:p>
            <a:r>
              <a:rPr lang="en-US" dirty="0"/>
              <a:t>a bad student job experience, </a:t>
            </a:r>
          </a:p>
          <a:p>
            <a:r>
              <a:rPr lang="en-US" dirty="0"/>
              <a:t>17</a:t>
            </a:r>
          </a:p>
          <a:p>
            <a:r>
              <a:rPr lang="en-US" dirty="0"/>
              <a:t>a bad break-up and </a:t>
            </a:r>
          </a:p>
          <a:p>
            <a:r>
              <a:rPr lang="en-US" dirty="0"/>
              <a:t>19</a:t>
            </a:r>
          </a:p>
          <a:p>
            <a:r>
              <a:rPr lang="en-US" dirty="0"/>
              <a:t>leaving college early</a:t>
            </a:r>
          </a:p>
          <a:p>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61178" rtl="0" eaLnBrk="1" fontAlgn="auto" latinLnBrk="0" hangingPunct="1">
              <a:lnSpc>
                <a:spcPct val="100000"/>
              </a:lnSpc>
              <a:spcBef>
                <a:spcPts val="0"/>
              </a:spcBef>
              <a:spcAft>
                <a:spcPts val="0"/>
              </a:spcAft>
              <a:buClrTx/>
              <a:buSzTx/>
              <a:buFontTx/>
              <a:buNone/>
              <a:tabLst/>
              <a:defRPr/>
            </a:pPr>
            <a:fld id="{43D0BFF0-BC4A-4F83-AF42-DF149487A10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1178"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8334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a:t>
            </a:r>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17</a:t>
            </a:fld>
            <a:endParaRPr lang="en-US" dirty="0"/>
          </a:p>
        </p:txBody>
      </p:sp>
    </p:spTree>
    <p:extLst>
      <p:ext uri="{BB962C8B-B14F-4D97-AF65-F5344CB8AC3E}">
        <p14:creationId xmlns:p14="http://schemas.microsoft.com/office/powerpoint/2010/main" val="2918256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a:t>
            </a:r>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18</a:t>
            </a:fld>
            <a:endParaRPr lang="en-US" dirty="0"/>
          </a:p>
        </p:txBody>
      </p:sp>
    </p:spTree>
    <p:extLst>
      <p:ext uri="{BB962C8B-B14F-4D97-AF65-F5344CB8AC3E}">
        <p14:creationId xmlns:p14="http://schemas.microsoft.com/office/powerpoint/2010/main" val="3147113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19</a:t>
            </a:fld>
            <a:endParaRPr lang="en-US" dirty="0"/>
          </a:p>
        </p:txBody>
      </p:sp>
    </p:spTree>
    <p:extLst>
      <p:ext uri="{BB962C8B-B14F-4D97-AF65-F5344CB8AC3E}">
        <p14:creationId xmlns:p14="http://schemas.microsoft.com/office/powerpoint/2010/main" val="2918256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Patty –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dirty="0">
                <a:solidFill>
                  <a:srgbClr val="000000"/>
                </a:solidFill>
                <a:effectLst/>
                <a:latin typeface="PT Sans" panose="020B0503020203020204" pitchFamily="34" charset="0"/>
              </a:rPr>
              <a:t>People First of Missouri is a statewide organization that promotes equality for people with disabilities so they can live the life they want in the community.  People First members:</a:t>
            </a:r>
          </a:p>
          <a:p>
            <a:endParaRPr lang="en-US" dirty="0"/>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21</a:t>
            </a:fld>
            <a:endParaRPr lang="en-US" dirty="0"/>
          </a:p>
        </p:txBody>
      </p:sp>
    </p:spTree>
    <p:extLst>
      <p:ext uri="{BB962C8B-B14F-4D97-AF65-F5344CB8AC3E}">
        <p14:creationId xmlns:p14="http://schemas.microsoft.com/office/powerpoint/2010/main" val="2204059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talk about using Ct LC for Priorities</a:t>
            </a:r>
          </a:p>
          <a:p>
            <a:r>
              <a:rPr lang="en-US" dirty="0"/>
              <a:t>Developing Videos </a:t>
            </a:r>
          </a:p>
          <a:p>
            <a:r>
              <a:rPr lang="en-US" dirty="0"/>
              <a:t>Using priorities to provide feedback to Division and IHD.  </a:t>
            </a:r>
          </a:p>
        </p:txBody>
      </p:sp>
      <p:sp>
        <p:nvSpPr>
          <p:cNvPr id="4" name="Slide Number Placeholder 3"/>
          <p:cNvSpPr>
            <a:spLocks noGrp="1"/>
          </p:cNvSpPr>
          <p:nvPr>
            <p:ph type="sldNum" sz="quarter" idx="5"/>
          </p:nvPr>
        </p:nvSpPr>
        <p:spPr/>
        <p:txBody>
          <a:bodyPr/>
          <a:lstStyle/>
          <a:p>
            <a:pPr>
              <a:defRPr/>
            </a:pPr>
            <a:fld id="{E5E26229-1537-4363-B9FF-08B59753DAE8}" type="slidenum">
              <a:rPr lang="en-US" smtClean="0"/>
              <a:pPr>
                <a:defRPr/>
              </a:pPr>
              <a:t>22</a:t>
            </a:fld>
            <a:endParaRPr lang="en-US" dirty="0"/>
          </a:p>
        </p:txBody>
      </p:sp>
    </p:spTree>
    <p:extLst>
      <p:ext uri="{BB962C8B-B14F-4D97-AF65-F5344CB8AC3E}">
        <p14:creationId xmlns:p14="http://schemas.microsoft.com/office/powerpoint/2010/main" val="6129479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cstate="print"/>
          <a:srcRect/>
          <a:stretch>
            <a:fillRect/>
          </a:stretch>
        </p:blipFill>
        <p:spPr bwMode="auto">
          <a:xfrm>
            <a:off x="0" y="0"/>
            <a:ext cx="12192000" cy="1428750"/>
          </a:xfrm>
          <a:prstGeom prst="rect">
            <a:avLst/>
          </a:prstGeom>
          <a:noFill/>
          <a:ln w="25400">
            <a:noFill/>
            <a:miter lim="800000"/>
            <a:headEnd type="none" w="lg" len="lg"/>
            <a:tailEnd type="none" w="lg" len="lg"/>
          </a:ln>
        </p:spPr>
      </p:pic>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Date Placeholder 3"/>
          <p:cNvSpPr>
            <a:spLocks noGrp="1"/>
          </p:cNvSpPr>
          <p:nvPr>
            <p:ph type="dt" sz="half" idx="10"/>
          </p:nvPr>
        </p:nvSpPr>
        <p:spPr/>
        <p:txBody>
          <a:bodyPr/>
          <a:lstStyle>
            <a:lvl1pPr>
              <a:defRPr/>
            </a:lvl1pPr>
          </a:lstStyle>
          <a:p>
            <a:pPr>
              <a:defRPr/>
            </a:pPr>
            <a:fld id="{09A3326C-4806-43AD-AA8A-A80562FAB172}" type="datetimeFigureOut">
              <a:rPr lang="en-US"/>
              <a:pPr>
                <a:defRPr/>
              </a:pPr>
              <a:t>4/29/2022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09A312D-77EA-4E26-B6EC-94FE3CE782F7}" type="slidenum">
              <a:rPr lang="en-US"/>
              <a:pPr>
                <a:defRPr/>
              </a:pPr>
              <a:t>‹#›</a:t>
            </a:fld>
            <a:endParaRPr lang="en-US" dirty="0"/>
          </a:p>
        </p:txBody>
      </p:sp>
    </p:spTree>
  </p:cSld>
  <p:clrMapOvr>
    <a:masterClrMapping/>
  </p:clrMapOvr>
  <p:transition advTm="10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Decorative graphic of Missouri buildings and monuments"/>
          <p:cNvPicPr>
            <a:picLocks noChangeAspect="1" noChangeArrowheads="1"/>
          </p:cNvPicPr>
          <p:nvPr/>
        </p:nvPicPr>
        <p:blipFill>
          <a:blip r:embed="rId2" cstate="print"/>
          <a:srcRect l="8333" r="8333" b="52551"/>
          <a:stretch>
            <a:fillRect/>
          </a:stretch>
        </p:blipFill>
        <p:spPr bwMode="auto">
          <a:xfrm>
            <a:off x="0" y="6019800"/>
            <a:ext cx="12192000" cy="838200"/>
          </a:xfrm>
          <a:prstGeom prst="rect">
            <a:avLst/>
          </a:prstGeom>
          <a:noFill/>
          <a:ln w="25400">
            <a:solidFill>
              <a:srgbClr val="CA9F02"/>
            </a:solidFill>
            <a:miter lim="800000"/>
            <a:headEnd type="none" w="lg" len="lg"/>
            <a:tailEnd type="none" w="lg" len="lg"/>
          </a:ln>
        </p:spPr>
      </p:pic>
      <p:sp>
        <p:nvSpPr>
          <p:cNvPr id="2" name="Title 1"/>
          <p:cNvSpPr>
            <a:spLocks noGrp="1"/>
          </p:cNvSpPr>
          <p:nvPr>
            <p:ph type="title"/>
          </p:nvPr>
        </p:nvSpPr>
        <p:spPr/>
        <p:txBody>
          <a:bodyPr/>
          <a:lstStyle>
            <a:lvl1pPr>
              <a:defRPr>
                <a:solidFill>
                  <a:srgbClr val="1D4575"/>
                </a:solidFill>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267200"/>
          </a:xfrm>
        </p:spPr>
        <p:txBody>
          <a:bodyPr/>
          <a:lstStyle>
            <a:lvl1pPr>
              <a:defRPr>
                <a:solidFill>
                  <a:srgbClr val="1D4575"/>
                </a:solidFill>
                <a:latin typeface="+mj-lt"/>
              </a:defRPr>
            </a:lvl1pPr>
            <a:lvl2pPr>
              <a:defRPr>
                <a:solidFill>
                  <a:srgbClr val="1D4575"/>
                </a:solidFill>
                <a:latin typeface="+mj-lt"/>
              </a:defRPr>
            </a:lvl2pPr>
            <a:lvl3pPr>
              <a:defRPr>
                <a:solidFill>
                  <a:srgbClr val="1D4575"/>
                </a:solidFill>
                <a:latin typeface="+mj-lt"/>
              </a:defRPr>
            </a:lvl3pPr>
            <a:lvl4pPr>
              <a:defRPr>
                <a:solidFill>
                  <a:srgbClr val="1D4575"/>
                </a:solidFill>
                <a:latin typeface="+mj-lt"/>
              </a:defRPr>
            </a:lvl4pPr>
            <a:lvl5pPr>
              <a:defRPr>
                <a:solidFill>
                  <a:srgbClr val="1D4575"/>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EEA9865-D419-462F-B3BD-A37DAB22A4BF}" type="datetimeFigureOut">
              <a:rPr lang="en-US"/>
              <a:pPr>
                <a:defRPr/>
              </a:pPr>
              <a:t>4/29/2022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AF058C4-E539-4725-8896-4F2B12E15079}" type="slidenum">
              <a:rPr lang="en-US"/>
              <a:pPr>
                <a:defRPr/>
              </a:pPr>
              <a:t>‹#›</a:t>
            </a:fld>
            <a:endParaRPr lang="en-US" dirty="0"/>
          </a:p>
        </p:txBody>
      </p:sp>
    </p:spTree>
  </p:cSld>
  <p:clrMapOvr>
    <a:masterClrMapping/>
  </p:clrMapOvr>
  <p:transition advTm="1000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4" name="Picture 8"/>
          <p:cNvPicPr>
            <a:picLocks noChangeAspect="1" noChangeArrowheads="1"/>
          </p:cNvPicPr>
          <p:nvPr/>
        </p:nvPicPr>
        <p:blipFill>
          <a:blip r:embed="rId2" cstate="print"/>
          <a:srcRect/>
          <a:stretch>
            <a:fillRect/>
          </a:stretch>
        </p:blipFill>
        <p:spPr bwMode="auto">
          <a:xfrm>
            <a:off x="0" y="0"/>
            <a:ext cx="12192000" cy="1428750"/>
          </a:xfrm>
          <a:prstGeom prst="rect">
            <a:avLst/>
          </a:prstGeom>
          <a:noFill/>
          <a:ln w="25400">
            <a:noFill/>
            <a:miter lim="800000"/>
            <a:headEnd type="none" w="lg" len="lg"/>
            <a:tailEnd type="none" w="lg" len="lg"/>
          </a:ln>
        </p:spPr>
      </p:pic>
      <p:sp>
        <p:nvSpPr>
          <p:cNvPr id="5" name="Rectangle 3"/>
          <p:cNvSpPr txBox="1">
            <a:spLocks noChangeArrowheads="1"/>
          </p:cNvSpPr>
          <p:nvPr/>
        </p:nvSpPr>
        <p:spPr bwMode="auto">
          <a:xfrm>
            <a:off x="0" y="1981200"/>
            <a:ext cx="12192000" cy="2590800"/>
          </a:xfrm>
          <a:prstGeom prst="rect">
            <a:avLst/>
          </a:prstGeom>
          <a:solidFill>
            <a:schemeClr val="accent1">
              <a:lumMod val="75000"/>
            </a:schemeClr>
          </a:solidFill>
          <a:ln w="9525">
            <a:noFill/>
            <a:miter lim="800000"/>
            <a:headEnd/>
            <a:tailEnd/>
          </a:ln>
        </p:spPr>
        <p:txBody>
          <a:bodyPr anchor="ctr">
            <a:normAutofit/>
          </a:bodyPr>
          <a:lstStyle/>
          <a:p>
            <a:pPr algn="ctr" fontAlgn="auto">
              <a:spcAft>
                <a:spcPts val="0"/>
              </a:spcAft>
              <a:defRPr/>
            </a:pPr>
            <a:r>
              <a:rPr lang="en-US" sz="4800" dirty="0">
                <a:solidFill>
                  <a:schemeClr val="bg1"/>
                </a:solidFill>
                <a:latin typeface="Century Gothic" pitchFamily="34" charset="0"/>
                <a:ea typeface="+mj-ea"/>
                <a:cs typeface="+mj-cs"/>
              </a:rPr>
              <a:t>UMKC </a:t>
            </a:r>
            <a:br>
              <a:rPr lang="en-US" sz="4800" dirty="0">
                <a:solidFill>
                  <a:schemeClr val="bg1"/>
                </a:solidFill>
                <a:effectLst>
                  <a:outerShdw blurRad="38100" dist="38100" dir="2700000" algn="tl">
                    <a:srgbClr val="C0C0C0"/>
                  </a:outerShdw>
                </a:effectLst>
                <a:latin typeface="Century Gothic" pitchFamily="34" charset="0"/>
                <a:ea typeface="+mj-ea"/>
                <a:cs typeface="+mj-cs"/>
              </a:rPr>
            </a:br>
            <a:r>
              <a:rPr lang="en-US" sz="4000" dirty="0">
                <a:solidFill>
                  <a:schemeClr val="bg1"/>
                </a:solidFill>
                <a:latin typeface="Century Gothic" pitchFamily="34" charset="0"/>
                <a:ea typeface="+mj-ea"/>
                <a:cs typeface="+mj-cs"/>
              </a:rPr>
              <a:t>Institute for Human Development</a:t>
            </a:r>
            <a:br>
              <a:rPr lang="en-US" sz="4800" dirty="0">
                <a:effectLst>
                  <a:outerShdw blurRad="38100" dist="38100" dir="2700000" algn="tl">
                    <a:srgbClr val="C0C0C0"/>
                  </a:outerShdw>
                </a:effectLst>
                <a:latin typeface="Castellar" pitchFamily="18" charset="0"/>
                <a:ea typeface="+mj-ea"/>
                <a:cs typeface="+mj-cs"/>
              </a:rPr>
            </a:br>
            <a:br>
              <a:rPr lang="en-US" sz="1200" dirty="0">
                <a:effectLst>
                  <a:outerShdw blurRad="38100" dist="38100" dir="2700000" algn="tl">
                    <a:srgbClr val="C0C0C0"/>
                  </a:outerShdw>
                </a:effectLst>
                <a:latin typeface="+mj-lt"/>
                <a:ea typeface="+mj-ea"/>
                <a:cs typeface="+mj-cs"/>
              </a:rPr>
            </a:br>
            <a:r>
              <a:rPr lang="en-US" sz="2000" i="1" dirty="0">
                <a:solidFill>
                  <a:srgbClr val="DDDDDD"/>
                </a:solidFill>
                <a:latin typeface="Myriad Pro" pitchFamily="34" charset="0"/>
                <a:ea typeface="+mj-ea"/>
                <a:cs typeface="+mj-cs"/>
              </a:rPr>
              <a:t>A University Center for Excellence in Developmental Disabilities</a:t>
            </a:r>
          </a:p>
        </p:txBody>
      </p:sp>
      <p:sp>
        <p:nvSpPr>
          <p:cNvPr id="6" name="Rectangle 5"/>
          <p:cNvSpPr/>
          <p:nvPr/>
        </p:nvSpPr>
        <p:spPr>
          <a:xfrm flipV="1">
            <a:off x="0" y="1905000"/>
            <a:ext cx="12192000" cy="76200"/>
          </a:xfrm>
          <a:prstGeom prst="rect">
            <a:avLst/>
          </a:prstGeom>
          <a:solidFill>
            <a:srgbClr val="CA9F0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p>
        </p:txBody>
      </p:sp>
      <p:sp>
        <p:nvSpPr>
          <p:cNvPr id="7" name="Rectangle 6"/>
          <p:cNvSpPr/>
          <p:nvPr/>
        </p:nvSpPr>
        <p:spPr>
          <a:xfrm flipV="1">
            <a:off x="0" y="4572000"/>
            <a:ext cx="12192000" cy="76200"/>
          </a:xfrm>
          <a:prstGeom prst="rect">
            <a:avLst/>
          </a:prstGeom>
          <a:solidFill>
            <a:srgbClr val="CA9F0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0"/>
          </p:nvPr>
        </p:nvSpPr>
        <p:spPr/>
        <p:txBody>
          <a:bodyPr/>
          <a:lstStyle>
            <a:lvl1pPr>
              <a:defRPr/>
            </a:lvl1pPr>
          </a:lstStyle>
          <a:p>
            <a:pPr>
              <a:defRPr/>
            </a:pPr>
            <a:fld id="{C0B0C5E0-4AD9-4A63-A7BA-05A1A3B7AF68}" type="datetimeFigureOut">
              <a:rPr lang="en-US"/>
              <a:pPr>
                <a:defRPr/>
              </a:pPr>
              <a:t>4/29/2022</a:t>
            </a:fld>
            <a:endParaRPr lang="en-US" dirty="0">
              <a:solidFill>
                <a:schemeClr val="tx2">
                  <a:shade val="90000"/>
                </a:schemeClr>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3B77920A-8A8F-4B59-888C-915AD4620A37}" type="slidenum">
              <a:rPr lang="en-US"/>
              <a:pPr>
                <a:defRPr/>
              </a:pPr>
              <a:t>‹#›</a:t>
            </a:fld>
            <a:endParaRPr lang="en-US" dirty="0">
              <a:solidFill>
                <a:schemeClr val="tx2">
                  <a:shade val="90000"/>
                </a:schemeClr>
              </a:solidFill>
            </a:endParaRPr>
          </a:p>
        </p:txBody>
      </p:sp>
    </p:spTree>
  </p:cSld>
  <p:clrMapOvr>
    <a:masterClrMapping/>
  </p:clrMapOvr>
  <p:transition advTm="10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p:cNvPicPr>
            <a:picLocks noChangeAspect="1" noChangeArrowheads="1"/>
          </p:cNvPicPr>
          <p:nvPr userDrawn="1"/>
        </p:nvPicPr>
        <p:blipFill>
          <a:blip r:embed="rId2" cstate="print"/>
          <a:srcRect l="8333" r="8333" b="52551"/>
          <a:stretch>
            <a:fillRect/>
          </a:stretch>
        </p:blipFill>
        <p:spPr bwMode="auto">
          <a:xfrm>
            <a:off x="0" y="6019800"/>
            <a:ext cx="12192000" cy="838200"/>
          </a:xfrm>
          <a:prstGeom prst="rect">
            <a:avLst/>
          </a:prstGeom>
          <a:noFill/>
          <a:ln w="25400">
            <a:solidFill>
              <a:srgbClr val="CA9F02"/>
            </a:solidFill>
            <a:miter lim="800000"/>
            <a:headEnd type="none" w="lg" len="lg"/>
            <a:tailEnd type="none" w="lg" len="lg"/>
          </a:ln>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A773361C-CC6D-477B-A199-8777C872EE1E}" type="datetimeFigureOut">
              <a:rPr lang="en-US"/>
              <a:pPr>
                <a:defRPr/>
              </a:pPr>
              <a:t>4/29/2022</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DA6C52A-0303-4C3B-B8A1-EEAC50C061E9}" type="slidenum">
              <a:rPr lang="en-US"/>
              <a:pPr>
                <a:defRPr/>
              </a:pPr>
              <a:t>‹#›</a:t>
            </a:fld>
            <a:endParaRPr lang="en-US" dirty="0"/>
          </a:p>
        </p:txBody>
      </p:sp>
    </p:spTree>
  </p:cSld>
  <p:clrMapOvr>
    <a:masterClrMapping/>
  </p:clrMapOvr>
  <p:transition advTm="10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hidden="1"/>
          <p:cNvSpPr>
            <a:spLocks noGrp="1"/>
          </p:cNvSpPr>
          <p:nvPr>
            <p:ph type="dt" sz="half" idx="10"/>
          </p:nvPr>
        </p:nvSpPr>
        <p:spPr/>
        <p:txBody>
          <a:bodyPr/>
          <a:lstStyle>
            <a:lvl1pPr>
              <a:defRPr/>
            </a:lvl1pPr>
          </a:lstStyle>
          <a:p>
            <a:pPr>
              <a:defRPr/>
            </a:pPr>
            <a:fld id="{392C4AEC-87D3-49BA-99A1-C1A3708A994C}" type="datetimeFigureOut">
              <a:rPr lang="en-US"/>
              <a:pPr>
                <a:defRPr/>
              </a:pPr>
              <a:t>4/29/2022</a:t>
            </a:fld>
            <a:endParaRPr lang="en-US" dirty="0"/>
          </a:p>
        </p:txBody>
      </p:sp>
      <p:sp>
        <p:nvSpPr>
          <p:cNvPr id="8" name="Footer Placeholder 4" hidden="1"/>
          <p:cNvSpPr>
            <a:spLocks noGrp="1"/>
          </p:cNvSpPr>
          <p:nvPr>
            <p:ph type="ftr" sz="quarter" idx="11"/>
          </p:nvPr>
        </p:nvSpPr>
        <p:spPr/>
        <p:txBody>
          <a:bodyPr/>
          <a:lstStyle>
            <a:lvl1pPr>
              <a:defRPr/>
            </a:lvl1pPr>
          </a:lstStyle>
          <a:p>
            <a:pPr>
              <a:defRPr/>
            </a:pPr>
            <a:endParaRPr lang="en-US" dirty="0"/>
          </a:p>
        </p:txBody>
      </p:sp>
      <p:pic>
        <p:nvPicPr>
          <p:cNvPr id="10" name="Picture 6" descr="Decorative graphic of Missouri buildings and monuments"/>
          <p:cNvPicPr>
            <a:picLocks noChangeAspect="1" noChangeArrowheads="1"/>
          </p:cNvPicPr>
          <p:nvPr userDrawn="1"/>
        </p:nvPicPr>
        <p:blipFill>
          <a:blip r:embed="rId2" cstate="print"/>
          <a:srcRect l="8333" r="8333" b="52551"/>
          <a:stretch>
            <a:fillRect/>
          </a:stretch>
        </p:blipFill>
        <p:spPr bwMode="auto">
          <a:xfrm>
            <a:off x="0" y="6019800"/>
            <a:ext cx="12192000" cy="838200"/>
          </a:xfrm>
          <a:prstGeom prst="rect">
            <a:avLst/>
          </a:prstGeom>
          <a:noFill/>
          <a:ln w="25400">
            <a:solidFill>
              <a:srgbClr val="CA9F02"/>
            </a:solidFill>
            <a:miter lim="800000"/>
            <a:headEnd type="none" w="lg" len="lg"/>
            <a:tailEnd type="none" w="lg" len="lg"/>
          </a:ln>
        </p:spPr>
      </p:pic>
      <p:sp>
        <p:nvSpPr>
          <p:cNvPr id="9" name="Slide Number Placeholder 5"/>
          <p:cNvSpPr>
            <a:spLocks noGrp="1"/>
          </p:cNvSpPr>
          <p:nvPr>
            <p:ph type="sldNum" sz="quarter" idx="12"/>
          </p:nvPr>
        </p:nvSpPr>
        <p:spPr/>
        <p:txBody>
          <a:bodyPr/>
          <a:lstStyle>
            <a:lvl1pPr>
              <a:defRPr/>
            </a:lvl1pPr>
          </a:lstStyle>
          <a:p>
            <a:pPr>
              <a:defRPr/>
            </a:pPr>
            <a:fld id="{CE9B6407-D269-4C9F-A09E-83F49974A785}" type="slidenum">
              <a:rPr lang="en-US"/>
              <a:pPr>
                <a:defRPr/>
              </a:pPr>
              <a:t>‹#›</a:t>
            </a:fld>
            <a:endParaRPr lang="en-US" dirty="0"/>
          </a:p>
        </p:txBody>
      </p:sp>
    </p:spTree>
  </p:cSld>
  <p:clrMapOvr>
    <a:masterClrMapping/>
  </p:clrMapOvr>
  <p:transition advTm="10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EDA35C8-938D-4B2F-9EEC-E34CB7F9D1BB}" type="datetimeFigureOut">
              <a:rPr lang="en-US"/>
              <a:pPr>
                <a:defRPr/>
              </a:pPr>
              <a:t>4/29/2022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D026006-D9D5-44CC-A726-E4AC071AF792}" type="slidenum">
              <a:rPr lang="en-US"/>
              <a:pPr>
                <a:defRPr/>
              </a:pPr>
              <a:t>‹#›</a:t>
            </a:fld>
            <a:endParaRPr lang="en-US" dirty="0"/>
          </a:p>
        </p:txBody>
      </p:sp>
    </p:spTree>
  </p:cSld>
  <p:clrMapOvr>
    <a:masterClrMapping/>
  </p:clrMapOvr>
  <p:transition advTm="10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90E4C06-74A9-4FA0-A223-331AE1988F79}" type="datetimeFigureOut">
              <a:rPr lang="en-US"/>
              <a:pPr>
                <a:defRPr/>
              </a:pPr>
              <a:t>4/29/2022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C86488A-DC88-442A-A1C4-BEEF4A3EC68F}" type="slidenum">
              <a:rPr lang="en-US"/>
              <a:pPr>
                <a:defRPr/>
              </a:pPr>
              <a:t>‹#›</a:t>
            </a:fld>
            <a:endParaRPr lang="en-US" dirty="0"/>
          </a:p>
        </p:txBody>
      </p:sp>
    </p:spTree>
  </p:cSld>
  <p:clrMapOvr>
    <a:masterClrMapping/>
  </p:clrMapOvr>
  <p:transition advTm="10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EA87093-23A7-47B0-AD8F-A95A1546D158}" type="datetimeFigureOut">
              <a:rPr lang="en-US"/>
              <a:pPr>
                <a:defRPr/>
              </a:pPr>
              <a:t>4/29/2022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378F319-DB50-488A-8C36-870B314D5BA1}" type="slidenum">
              <a:rPr lang="en-US"/>
              <a:pPr>
                <a:defRPr/>
              </a:pPr>
              <a:t>‹#›</a:t>
            </a:fld>
            <a:endParaRPr lang="en-US" dirty="0"/>
          </a:p>
        </p:txBody>
      </p:sp>
    </p:spTree>
  </p:cSld>
  <p:clrMapOvr>
    <a:masterClrMapping/>
  </p:clrMapOvr>
  <p:transition advTm="10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75F7687-2670-48CE-B970-30F3DA8BDA9F}" type="datetimeFigureOut">
              <a:rPr lang="en-US"/>
              <a:pPr>
                <a:defRPr/>
              </a:pPr>
              <a:t>4/29/2022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B324B04-3076-413B-A5E2-7001AAA8EFC0}" type="slidenum">
              <a:rPr lang="en-US"/>
              <a:pPr>
                <a:defRPr/>
              </a:pPr>
              <a:t>‹#›</a:t>
            </a:fld>
            <a:endParaRPr lang="en-US" dirty="0"/>
          </a:p>
        </p:txBody>
      </p:sp>
    </p:spTree>
  </p:cSld>
  <p:clrMapOvr>
    <a:masterClrMapping/>
  </p:clrMapOvr>
  <p:transition advTm="10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EFB1550-21E9-4E9D-AFBA-277D1ED63BB1}" type="datetimeFigureOut">
              <a:rPr lang="en-US"/>
              <a:pPr>
                <a:defRPr/>
              </a:pPr>
              <a:t>4/29/2022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D4697C-9896-4B8E-9CA9-8B1DA4FFF205}" type="slidenum">
              <a:rPr lang="en-US"/>
              <a:pPr>
                <a:defRPr/>
              </a:pPr>
              <a:t>‹#›</a:t>
            </a:fld>
            <a:endParaRPr lang="en-US" dirty="0"/>
          </a:p>
        </p:txBody>
      </p:sp>
    </p:spTree>
  </p:cSld>
  <p:clrMapOvr>
    <a:masterClrMapping/>
  </p:clrMapOvr>
  <p:transition advTm="10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BCF5D71-2849-4913-B146-62936D432660}" type="datetimeFigureOut">
              <a:rPr lang="en-US"/>
              <a:pPr>
                <a:defRPr/>
              </a:pPr>
              <a:t>4/29/2022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183D0FA-91F0-4589-978E-18C067394432}" type="slidenum">
              <a:rPr lang="en-US"/>
              <a:pPr>
                <a:defRPr/>
              </a:pPr>
              <a:t>‹#›</a:t>
            </a:fld>
            <a:endParaRPr lang="en-US" dirty="0"/>
          </a:p>
        </p:txBody>
      </p:sp>
    </p:spTree>
  </p:cSld>
  <p:clrMapOvr>
    <a:masterClrMapping/>
  </p:clrMapOvr>
  <p:transition advTm="1000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6F9916F-FFBB-BE4F-BD9E-7CCD3789BAF6}"/>
              </a:ext>
            </a:extLst>
          </p:cNvPr>
          <p:cNvSpPr>
            <a:spLocks noGrp="1"/>
          </p:cNvSpPr>
          <p:nvPr>
            <p:ph type="title"/>
          </p:nvPr>
        </p:nvSpPr>
        <p:spPr>
          <a:xfrm>
            <a:off x="831851" y="2970312"/>
            <a:ext cx="10515600" cy="1508492"/>
          </a:xfrm>
        </p:spPr>
        <p:txBody>
          <a:bodyPr anchor="b">
            <a:normAutofit/>
          </a:bodyPr>
          <a:lstStyle>
            <a:lvl1pPr>
              <a:defRPr sz="2700" b="1">
                <a:solidFill>
                  <a:schemeClr val="bg1"/>
                </a:solidFill>
                <a:latin typeface="+mn-lt"/>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09154837-7162-C24A-B785-1DAABA4227FB}"/>
              </a:ext>
            </a:extLst>
          </p:cNvPr>
          <p:cNvSpPr>
            <a:spLocks noGrp="1"/>
          </p:cNvSpPr>
          <p:nvPr>
            <p:ph type="body" idx="1"/>
          </p:nvPr>
        </p:nvSpPr>
        <p:spPr>
          <a:xfrm>
            <a:off x="831851" y="4589464"/>
            <a:ext cx="10515600" cy="944748"/>
          </a:xfrm>
        </p:spPr>
        <p:txBody>
          <a:bodyPr>
            <a:normAutofit/>
          </a:bodyPr>
          <a:lstStyle>
            <a:lvl1pPr marL="0" indent="0">
              <a:buNone/>
              <a:defRPr sz="135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cxnSp>
        <p:nvCxnSpPr>
          <p:cNvPr id="3" name="Straight Connector 2">
            <a:extLst>
              <a:ext uri="{FF2B5EF4-FFF2-40B4-BE49-F238E27FC236}">
                <a16:creationId xmlns:a16="http://schemas.microsoft.com/office/drawing/2014/main" id="{D298A7A7-B728-4F4D-AE8B-6B7F13A6F72A}"/>
              </a:ext>
            </a:extLst>
          </p:cNvPr>
          <p:cNvCxnSpPr/>
          <p:nvPr/>
        </p:nvCxnSpPr>
        <p:spPr>
          <a:xfrm>
            <a:off x="831851" y="4535678"/>
            <a:ext cx="10515600" cy="0"/>
          </a:xfrm>
          <a:prstGeom prst="line">
            <a:avLst/>
          </a:prstGeom>
          <a:ln w="25400" cap="rnd" cmpd="sng">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141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1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350" b="0"/>
            </a:lvl1pPr>
            <a:lvl2pPr marL="342900" indent="0">
              <a:buNone/>
              <a:defRPr/>
            </a:lvl2pPr>
          </a:lstStyle>
          <a:p>
            <a:pPr lvl="0"/>
            <a:r>
              <a:rPr lang="en-US"/>
              <a:t>Click to edit Master text styles</a:t>
            </a:r>
          </a:p>
        </p:txBody>
      </p:sp>
    </p:spTree>
    <p:extLst>
      <p:ext uri="{BB962C8B-B14F-4D97-AF65-F5344CB8AC3E}">
        <p14:creationId xmlns:p14="http://schemas.microsoft.com/office/powerpoint/2010/main" val="786567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81CE5-9F9B-0244-B733-835D27730B14}"/>
              </a:ext>
            </a:extLst>
          </p:cNvPr>
          <p:cNvSpPr>
            <a:spLocks noGrp="1"/>
          </p:cNvSpPr>
          <p:nvPr>
            <p:ph type="title"/>
          </p:nvPr>
        </p:nvSpPr>
        <p:spPr>
          <a:xfrm>
            <a:off x="4941395" y="1039599"/>
            <a:ext cx="6406056" cy="1370543"/>
          </a:xfrm>
        </p:spPr>
        <p:txBody>
          <a:bodyPr anchor="b">
            <a:normAutofit/>
          </a:bodyPr>
          <a:lstStyle>
            <a:lvl1pPr>
              <a:defRPr sz="1800" b="1">
                <a:solidFill>
                  <a:schemeClr val="tx1"/>
                </a:solidFill>
                <a:latin typeface="+mn-lt"/>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113D77-B45F-6441-9BA1-A4D7009DC132}"/>
              </a:ext>
            </a:extLst>
          </p:cNvPr>
          <p:cNvSpPr>
            <a:spLocks noGrp="1"/>
          </p:cNvSpPr>
          <p:nvPr>
            <p:ph type="body" idx="1"/>
          </p:nvPr>
        </p:nvSpPr>
        <p:spPr>
          <a:xfrm>
            <a:off x="4941394" y="2537310"/>
            <a:ext cx="6406057" cy="2882200"/>
          </a:xfrm>
        </p:spPr>
        <p:txBody>
          <a:bodyPr>
            <a:normAutofit/>
          </a:bodyPr>
          <a:lstStyle>
            <a:lvl1pPr marL="0" indent="0">
              <a:buNone/>
              <a:defRPr sz="1200">
                <a:solidFill>
                  <a:schemeClr val="tx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67354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1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1" y="1610797"/>
            <a:ext cx="5029705"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350" b="0"/>
            </a:lvl1pPr>
            <a:lvl2pPr marL="3429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6324096" y="1610797"/>
            <a:ext cx="5029707"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9968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1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350" b="0"/>
            </a:lvl1pPr>
            <a:lvl2pPr marL="342900" indent="0">
              <a:buNone/>
              <a:defRPr/>
            </a:lvl2pPr>
          </a:lstStyle>
          <a:p>
            <a:pPr lvl="0"/>
            <a:r>
              <a:rPr lang="en-US"/>
              <a:t>Click to edit Master text styles</a:t>
            </a:r>
          </a:p>
        </p:txBody>
      </p:sp>
    </p:spTree>
    <p:extLst>
      <p:ext uri="{BB962C8B-B14F-4D97-AF65-F5344CB8AC3E}">
        <p14:creationId xmlns:p14="http://schemas.microsoft.com/office/powerpoint/2010/main" val="40386536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1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350" b="0"/>
            </a:lvl1pPr>
            <a:lvl2pPr marL="342900" indent="0">
              <a:buNone/>
              <a:defRPr/>
            </a:lvl2pPr>
          </a:lstStyle>
          <a:p>
            <a:pPr lvl="0"/>
            <a:r>
              <a:rPr lang="en-US"/>
              <a:t>Click to edit Master text styles</a:t>
            </a:r>
          </a:p>
        </p:txBody>
      </p:sp>
    </p:spTree>
    <p:extLst>
      <p:ext uri="{BB962C8B-B14F-4D97-AF65-F5344CB8AC3E}">
        <p14:creationId xmlns:p14="http://schemas.microsoft.com/office/powerpoint/2010/main" val="125998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0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10515600" cy="458072"/>
          </a:xfrm>
        </p:spPr>
        <p:txBody>
          <a:bodyPr>
            <a:normAutofit/>
          </a:bodyPr>
          <a:lstStyle>
            <a:lvl1pPr>
              <a:defRPr sz="2100" b="1">
                <a:solidFill>
                  <a:schemeClr val="bg1"/>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10515600"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10515600" cy="366366"/>
          </a:xfrm>
        </p:spPr>
        <p:txBody>
          <a:bodyPr>
            <a:normAutofit/>
          </a:bodyPr>
          <a:lstStyle>
            <a:lvl1pPr marL="0" indent="0">
              <a:buNone/>
              <a:defRPr sz="1350" b="0"/>
            </a:lvl1pPr>
            <a:lvl2pPr marL="342900" indent="0">
              <a:buNone/>
              <a:defRPr/>
            </a:lvl2pPr>
          </a:lstStyle>
          <a:p>
            <a:pPr lvl="0"/>
            <a:r>
              <a:rPr lang="en-US"/>
              <a:t>Click to edit Master text styles</a:t>
            </a:r>
          </a:p>
        </p:txBody>
      </p:sp>
    </p:spTree>
    <p:extLst>
      <p:ext uri="{BB962C8B-B14F-4D97-AF65-F5344CB8AC3E}">
        <p14:creationId xmlns:p14="http://schemas.microsoft.com/office/powerpoint/2010/main" val="370285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1" y="448117"/>
            <a:ext cx="4803588" cy="458072"/>
          </a:xfrm>
        </p:spPr>
        <p:txBody>
          <a:bodyPr>
            <a:normAutofit/>
          </a:bodyPr>
          <a:lstStyle>
            <a:lvl1pPr>
              <a:defRPr sz="21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200" y="1610797"/>
            <a:ext cx="4803589" cy="4341886"/>
          </a:xfrm>
        </p:spPr>
        <p:txBody>
          <a:bodyPr>
            <a:normAutofit/>
          </a:bodyPr>
          <a:lstStyle>
            <a:lvl1pPr>
              <a:defRPr sz="1200">
                <a:latin typeface="+mn-lt"/>
              </a:defRPr>
            </a:lvl1pPr>
            <a:lvl2pPr>
              <a:defRPr sz="1200">
                <a:latin typeface="+mn-lt"/>
              </a:defRPr>
            </a:lvl2pPr>
            <a:lvl3pPr>
              <a:defRPr sz="1200">
                <a:latin typeface="+mn-lt"/>
              </a:defRPr>
            </a:lvl3pPr>
            <a:lvl4pPr>
              <a:defRPr sz="1200">
                <a:latin typeface="+mn-lt"/>
              </a:defRPr>
            </a:lvl4pPr>
            <a:lvl5pPr>
              <a:defRPr sz="12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1" y="923483"/>
            <a:ext cx="4803588" cy="366366"/>
          </a:xfrm>
        </p:spPr>
        <p:txBody>
          <a:bodyPr>
            <a:normAutofit/>
          </a:bodyPr>
          <a:lstStyle>
            <a:lvl1pPr marL="0" indent="0">
              <a:buNone/>
              <a:defRPr sz="1350" b="0"/>
            </a:lvl1pPr>
            <a:lvl2pPr marL="3429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6550212" y="1610797"/>
            <a:ext cx="4803589" cy="4341886"/>
          </a:xfrm>
        </p:spPr>
        <p:txBody>
          <a:bodyPr>
            <a:normAutofit/>
          </a:bodyPr>
          <a:lstStyle>
            <a:lvl1pPr>
              <a:defRPr sz="1200">
                <a:solidFill>
                  <a:schemeClr val="bg1"/>
                </a:solidFill>
                <a:latin typeface="+mn-lt"/>
              </a:defRPr>
            </a:lvl1pPr>
            <a:lvl2pPr>
              <a:defRPr sz="1200">
                <a:solidFill>
                  <a:schemeClr val="bg1"/>
                </a:solidFill>
                <a:latin typeface="+mn-lt"/>
              </a:defRPr>
            </a:lvl2pPr>
            <a:lvl3pPr>
              <a:defRPr sz="1200">
                <a:solidFill>
                  <a:schemeClr val="bg1"/>
                </a:solidFill>
                <a:latin typeface="+mn-lt"/>
              </a:defRPr>
            </a:lvl3pPr>
            <a:lvl4pPr>
              <a:defRPr sz="1200">
                <a:solidFill>
                  <a:schemeClr val="bg1"/>
                </a:solidFill>
                <a:latin typeface="+mn-lt"/>
              </a:defRPr>
            </a:lvl4pPr>
            <a:lvl5pPr>
              <a:defRPr sz="12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462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1C5E2-ADC1-B947-AA4C-0C601C171734}"/>
              </a:ext>
            </a:extLst>
          </p:cNvPr>
          <p:cNvSpPr>
            <a:spLocks noGrp="1"/>
          </p:cNvSpPr>
          <p:nvPr>
            <p:ph type="title"/>
          </p:nvPr>
        </p:nvSpPr>
        <p:spPr>
          <a:xfrm>
            <a:off x="838200" y="448117"/>
            <a:ext cx="6853518" cy="458072"/>
          </a:xfrm>
        </p:spPr>
        <p:txBody>
          <a:bodyPr>
            <a:normAutofit/>
          </a:bodyPr>
          <a:lstStyle>
            <a:lvl1pPr>
              <a:defRPr sz="2800" b="1">
                <a:solidFill>
                  <a:srgbClr val="0066A4"/>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97795ED-753B-0D4F-B45E-82B15E82CBD8}"/>
              </a:ext>
            </a:extLst>
          </p:cNvPr>
          <p:cNvSpPr>
            <a:spLocks noGrp="1"/>
          </p:cNvSpPr>
          <p:nvPr>
            <p:ph idx="1"/>
          </p:nvPr>
        </p:nvSpPr>
        <p:spPr>
          <a:xfrm>
            <a:off x="838199" y="1610797"/>
            <a:ext cx="6853519" cy="4341886"/>
          </a:xfrm>
        </p:spPr>
        <p:txBody>
          <a:bodyPr>
            <a:normAutofit/>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43D13D-C4BC-2044-8D13-77DC805BC221}"/>
              </a:ext>
            </a:extLst>
          </p:cNvPr>
          <p:cNvSpPr>
            <a:spLocks noGrp="1"/>
          </p:cNvSpPr>
          <p:nvPr>
            <p:ph type="body" sz="quarter" idx="10"/>
          </p:nvPr>
        </p:nvSpPr>
        <p:spPr>
          <a:xfrm>
            <a:off x="838200" y="923483"/>
            <a:ext cx="6853518" cy="366366"/>
          </a:xfrm>
        </p:spPr>
        <p:txBody>
          <a:bodyPr>
            <a:normAutofit/>
          </a:bodyPr>
          <a:lstStyle>
            <a:lvl1pPr marL="0" indent="0">
              <a:buNone/>
              <a:defRPr sz="1800" b="0"/>
            </a:lvl1pPr>
            <a:lvl2pPr marL="457200" indent="0">
              <a:buNone/>
              <a:defRPr/>
            </a:lvl2pPr>
          </a:lstStyle>
          <a:p>
            <a:pPr lvl="0"/>
            <a:r>
              <a:rPr lang="en-US"/>
              <a:t>Click to edit Master text styles</a:t>
            </a:r>
          </a:p>
        </p:txBody>
      </p:sp>
      <p:sp>
        <p:nvSpPr>
          <p:cNvPr id="6" name="Content Placeholder 2">
            <a:extLst>
              <a:ext uri="{FF2B5EF4-FFF2-40B4-BE49-F238E27FC236}">
                <a16:creationId xmlns:a16="http://schemas.microsoft.com/office/drawing/2014/main" id="{DD0ACD09-8AFA-1443-9A3B-E4D6B9CACDD2}"/>
              </a:ext>
            </a:extLst>
          </p:cNvPr>
          <p:cNvSpPr>
            <a:spLocks noGrp="1"/>
          </p:cNvSpPr>
          <p:nvPr>
            <p:ph idx="11"/>
          </p:nvPr>
        </p:nvSpPr>
        <p:spPr>
          <a:xfrm>
            <a:off x="8474635" y="1610797"/>
            <a:ext cx="2879166" cy="4341886"/>
          </a:xfrm>
        </p:spPr>
        <p:txBody>
          <a:bodyPr>
            <a:normAutofit/>
          </a:bodyPr>
          <a:lstStyle>
            <a:lvl1pP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5352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
          <p:cNvPicPr>
            <a:picLocks noChangeAspect="1" noChangeArrowheads="1"/>
          </p:cNvPicPr>
          <p:nvPr userDrawn="1"/>
        </p:nvPicPr>
        <p:blipFill>
          <a:blip r:embed="rId2" cstate="print"/>
          <a:srcRect b="17677"/>
          <a:stretch>
            <a:fillRect/>
          </a:stretch>
        </p:blipFill>
        <p:spPr bwMode="auto">
          <a:xfrm>
            <a:off x="0" y="0"/>
            <a:ext cx="12192000" cy="990600"/>
          </a:xfrm>
          <a:prstGeom prst="rect">
            <a:avLst/>
          </a:prstGeom>
          <a:noFill/>
          <a:ln w="25400">
            <a:noFill/>
            <a:miter lim="800000"/>
            <a:headEnd type="none" w="lg" len="lg"/>
            <a:tailEnd type="none" w="lg" len="lg"/>
          </a:ln>
        </p:spPr>
      </p:pic>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8BF7AE01-521C-4C7E-97B3-5C97C922463B}" type="slidenum">
              <a:rPr lang="en-US"/>
              <a:pPr>
                <a:defRPr/>
              </a:pPr>
              <a:t>‹#›</a:t>
            </a:fld>
            <a:endParaRPr lang="en-US" dirty="0"/>
          </a:p>
        </p:txBody>
      </p:sp>
    </p:spTree>
  </p:cSld>
  <p:clrMapOvr>
    <a:masterClrMapping/>
  </p:clrMapOvr>
  <p:transition advTm="10000"/>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7E5EA0-8746-44DB-AEA2-0D45EE47E7A9}" type="slidenum">
              <a:rPr lang="en-US"/>
              <a:pPr>
                <a:defRPr/>
              </a:pPr>
              <a:t>‹#›</a:t>
            </a:fld>
            <a:endParaRPr lang="en-US" dirty="0"/>
          </a:p>
        </p:txBody>
      </p:sp>
    </p:spTree>
  </p:cSld>
  <p:clrMapOvr>
    <a:masterClrMapping/>
  </p:clrMapOvr>
  <p:transition advTm="1000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042040-F074-4BAD-B18C-DEBF4FF205D7}" type="slidenum">
              <a:rPr lang="en-US"/>
              <a:pPr>
                <a:defRPr/>
              </a:pPr>
              <a:t>‹#›</a:t>
            </a:fld>
            <a:endParaRPr lang="en-US" dirty="0"/>
          </a:p>
        </p:txBody>
      </p:sp>
    </p:spTree>
  </p:cSld>
  <p:clrMapOvr>
    <a:masterClrMapping/>
  </p:clrMapOvr>
  <p:transition advTm="1000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A1A831-82C9-4089-9C2E-E8C311EFE4FE}" type="slidenum">
              <a:rPr lang="en-US"/>
              <a:pPr>
                <a:defRPr/>
              </a:pPr>
              <a:t>‹#›</a:t>
            </a:fld>
            <a:endParaRPr lang="en-US" dirty="0"/>
          </a:p>
        </p:txBody>
      </p:sp>
    </p:spTree>
  </p:cSld>
  <p:clrMapOvr>
    <a:masterClrMapping/>
  </p:clrMapOvr>
  <p:transition advTm="1000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7FB4B74-C2CA-4FB9-9C7F-C4A0ADEAD49C}" type="slidenum">
              <a:rPr lang="en-US"/>
              <a:pPr>
                <a:defRPr/>
              </a:pPr>
              <a:t>‹#›</a:t>
            </a:fld>
            <a:endParaRPr lang="en-US" dirty="0"/>
          </a:p>
        </p:txBody>
      </p:sp>
    </p:spTree>
  </p:cSld>
  <p:clrMapOvr>
    <a:masterClrMapping/>
  </p:clrMapOvr>
  <p:transition advTm="1000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5418853-9764-41E1-8BC9-9A6573CA67A6}" type="slidenum">
              <a:rPr lang="en-US"/>
              <a:pPr>
                <a:defRPr/>
              </a:pPr>
              <a:t>‹#›</a:t>
            </a:fld>
            <a:endParaRPr lang="en-US" dirty="0"/>
          </a:p>
        </p:txBody>
      </p:sp>
    </p:spTree>
  </p:cSld>
  <p:clrMapOvr>
    <a:masterClrMapping/>
  </p:clrMapOvr>
  <p:transition advTm="1000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3C14EC9-A776-432F-860E-A482EC385ADD}" type="slidenum">
              <a:rPr lang="en-US"/>
              <a:pPr>
                <a:defRPr/>
              </a:pPr>
              <a:t>‹#›</a:t>
            </a:fld>
            <a:endParaRPr lang="en-US" dirty="0"/>
          </a:p>
        </p:txBody>
      </p:sp>
    </p:spTree>
  </p:cSld>
  <p:clrMapOvr>
    <a:masterClrMapping/>
  </p:clrMapOvr>
  <p:transition advTm="10000"/>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88886A-BC68-4DDD-9CA0-FF514C4DBEC7}" type="slidenum">
              <a:rPr lang="en-US"/>
              <a:pPr>
                <a:defRPr/>
              </a:pPr>
              <a:t>‹#›</a:t>
            </a:fld>
            <a:endParaRPr lang="en-US" dirty="0"/>
          </a:p>
        </p:txBody>
      </p:sp>
    </p:spTree>
  </p:cSld>
  <p:clrMapOvr>
    <a:masterClrMapping/>
  </p:clrMapOvr>
  <p:transition advTm="1000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2E86C3-19AC-4223-8170-A00797A5ED0E}" type="slidenum">
              <a:rPr lang="en-US"/>
              <a:pPr>
                <a:defRPr/>
              </a:pPr>
              <a:t>‹#›</a:t>
            </a:fld>
            <a:endParaRPr lang="en-US" dirty="0"/>
          </a:p>
        </p:txBody>
      </p:sp>
    </p:spTree>
  </p:cSld>
  <p:clrMapOvr>
    <a:masterClrMapping/>
  </p:clrMapOvr>
  <p:transition advTm="1000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FF6E91-128A-493D-99BD-52BAECB8ADF2}" type="slidenum">
              <a:rPr lang="en-US"/>
              <a:pPr>
                <a:defRPr/>
              </a:pPr>
              <a:t>‹#›</a:t>
            </a:fld>
            <a:endParaRPr lang="en-US" dirty="0"/>
          </a:p>
        </p:txBody>
      </p:sp>
    </p:spTree>
  </p:cSld>
  <p:clrMapOvr>
    <a:masterClrMapping/>
  </p:clrMapOvr>
  <p:transition advTm="1000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BA6ACB-8C50-4041-97EB-3E8BA69EE8C8}" type="slidenum">
              <a:rPr lang="en-US"/>
              <a:pPr>
                <a:defRPr/>
              </a:pPr>
              <a:t>‹#›</a:t>
            </a:fld>
            <a:endParaRPr lang="en-US" dirty="0"/>
          </a:p>
        </p:txBody>
      </p:sp>
    </p:spTree>
  </p:cSld>
  <p:clrMapOvr>
    <a:masterClrMapping/>
  </p:clrMapOvr>
  <p:transition advTm="10000"/>
</p:sldLayout>
</file>

<file path=ppt/slideLayouts/slideLayout3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SmartArt Placeholder 2"/>
          <p:cNvSpPr>
            <a:spLocks noGrp="1"/>
          </p:cNvSpPr>
          <p:nvPr>
            <p:ph type="dgm" idx="1"/>
          </p:nvPr>
        </p:nvSpPr>
        <p:spPr>
          <a:xfrm>
            <a:off x="609600" y="1600201"/>
            <a:ext cx="10972800" cy="4525963"/>
          </a:xfrm>
        </p:spPr>
        <p:txBody>
          <a:bodyPr/>
          <a:lstStyle/>
          <a:p>
            <a:pPr lvl="0"/>
            <a:r>
              <a:rPr lang="en-US" noProof="0" dirty="0"/>
              <a:t>Click icon to add SmartArt graphic</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EDB742-1731-43B3-A6A1-EF789FE224F7}" type="slidenum">
              <a:rPr lang="en-US"/>
              <a:pPr>
                <a:defRPr/>
              </a:pPr>
              <a:t>‹#›</a:t>
            </a:fld>
            <a:endParaRPr lang="en-US" dirty="0"/>
          </a:p>
        </p:txBody>
      </p:sp>
    </p:spTree>
  </p:cSld>
  <p:clrMapOvr>
    <a:masterClrMapping/>
  </p:clrMapOvr>
  <p:transition advTm="10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2" cstate="print">
            <a:alphaModFix amt="0"/>
            <a:lum/>
          </a:blip>
          <a:srcRect/>
          <a:stretch>
            <a:fillRect b="-60000"/>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mn-cs"/>
              </a:defRPr>
            </a:lvl1pPr>
          </a:lstStyle>
          <a:p>
            <a:pPr>
              <a:defRPr/>
            </a:pPr>
            <a:fld id="{E7AFD1B3-ED53-413A-92A3-9EFD73A9752A}" type="datetimeFigureOut">
              <a:rPr lang="en-US"/>
              <a:pPr>
                <a:defRPr/>
              </a:pPr>
              <a:t>4/29/2022</a:t>
            </a:fld>
            <a:endParaRPr lang="en-US" dirty="0">
              <a:solidFill>
                <a:schemeClr val="tx2">
                  <a:shade val="90000"/>
                </a:scheme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mn-cs"/>
              </a:defRPr>
            </a:lvl1pPr>
          </a:lstStyle>
          <a:p>
            <a:pPr>
              <a:defRPr/>
            </a:pPr>
            <a:fld id="{CE3DDDF6-26CE-4CB3-A104-78A423B717BE}" type="slidenum">
              <a:rPr lang="en-US"/>
              <a:pPr>
                <a:defRPr/>
              </a:pPr>
              <a:t>‹#›</a:t>
            </a:fld>
            <a:endParaRPr lang="en-US" dirty="0">
              <a:solidFill>
                <a:schemeClr val="tx2">
                  <a:shade val="90000"/>
                </a:schemeClr>
              </a:solidFill>
            </a:endParaRPr>
          </a:p>
        </p:txBody>
      </p:sp>
    </p:spTree>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4000" r:id="rId12"/>
    <p:sldLayoutId id="2147484001" r:id="rId13"/>
    <p:sldLayoutId id="2147484003" r:id="rId14"/>
    <p:sldLayoutId id="2147484004" r:id="rId15"/>
    <p:sldLayoutId id="2147484005" r:id="rId16"/>
    <p:sldLayoutId id="2147484006" r:id="rId17"/>
    <p:sldLayoutId id="2147484011" r:id="rId18"/>
    <p:sldLayoutId id="2147484015" r:id="rId19"/>
    <p:sldLayoutId id="2147484020" r:id="rId20"/>
  </p:sldLayoutIdLst>
  <p:transition advTm="10000"/>
  <p:txStyles>
    <p:titleStyle>
      <a:lvl1pPr algn="ctr" rtl="0" eaLnBrk="1" fontAlgn="base" hangingPunct="1">
        <a:spcBef>
          <a:spcPct val="0"/>
        </a:spcBef>
        <a:spcAft>
          <a:spcPct val="0"/>
        </a:spcAft>
        <a:defRPr sz="4000" b="1" kern="1200">
          <a:solidFill>
            <a:srgbClr val="1D4575"/>
          </a:solidFill>
          <a:latin typeface="+mn-lt"/>
          <a:ea typeface="+mj-ea"/>
          <a:cs typeface="+mj-cs"/>
        </a:defRPr>
      </a:lvl1pPr>
      <a:lvl2pPr algn="ctr" rtl="0" eaLnBrk="1" fontAlgn="base" hangingPunct="1">
        <a:spcBef>
          <a:spcPct val="0"/>
        </a:spcBef>
        <a:spcAft>
          <a:spcPct val="0"/>
        </a:spcAft>
        <a:defRPr sz="4000" b="1">
          <a:solidFill>
            <a:srgbClr val="1D4575"/>
          </a:solidFill>
          <a:latin typeface="Calibri" pitchFamily="34" charset="0"/>
        </a:defRPr>
      </a:lvl2pPr>
      <a:lvl3pPr algn="ctr" rtl="0" eaLnBrk="1" fontAlgn="base" hangingPunct="1">
        <a:spcBef>
          <a:spcPct val="0"/>
        </a:spcBef>
        <a:spcAft>
          <a:spcPct val="0"/>
        </a:spcAft>
        <a:defRPr sz="4000" b="1">
          <a:solidFill>
            <a:srgbClr val="1D4575"/>
          </a:solidFill>
          <a:latin typeface="Calibri" pitchFamily="34" charset="0"/>
        </a:defRPr>
      </a:lvl3pPr>
      <a:lvl4pPr algn="ctr" rtl="0" eaLnBrk="1" fontAlgn="base" hangingPunct="1">
        <a:spcBef>
          <a:spcPct val="0"/>
        </a:spcBef>
        <a:spcAft>
          <a:spcPct val="0"/>
        </a:spcAft>
        <a:defRPr sz="4000" b="1">
          <a:solidFill>
            <a:srgbClr val="1D4575"/>
          </a:solidFill>
          <a:latin typeface="Calibri" pitchFamily="34" charset="0"/>
        </a:defRPr>
      </a:lvl4pPr>
      <a:lvl5pPr algn="ctr" rtl="0" eaLnBrk="1" fontAlgn="base" hangingPunct="1">
        <a:spcBef>
          <a:spcPct val="0"/>
        </a:spcBef>
        <a:spcAft>
          <a:spcPct val="0"/>
        </a:spcAft>
        <a:defRPr sz="4000" b="1">
          <a:solidFill>
            <a:srgbClr val="1D4575"/>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rgbClr val="1D4575"/>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rgbClr val="1D4575"/>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rgbClr val="1D4575"/>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rgbClr val="1D4575"/>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rgbClr val="1D4575"/>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alphaModFix amt="0"/>
            <a:lum/>
          </a:blip>
          <a:srcRect/>
          <a:stretch>
            <a:fillRect b="-60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9636"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latin typeface="+mn-lt"/>
                <a:cs typeface="+mn-cs"/>
              </a:defRPr>
            </a:lvl1pPr>
          </a:lstStyle>
          <a:p>
            <a:pPr>
              <a:defRPr/>
            </a:pPr>
            <a:endParaRPr lang="en-US"/>
          </a:p>
        </p:txBody>
      </p:sp>
      <p:sp>
        <p:nvSpPr>
          <p:cNvPr id="69637"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69638"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mn-lt"/>
                <a:cs typeface="+mn-cs"/>
              </a:defRPr>
            </a:lvl1pPr>
          </a:lstStyle>
          <a:p>
            <a:pPr>
              <a:defRPr/>
            </a:pPr>
            <a:fld id="{C23859DA-0850-439E-92C4-2ECD3EE4DBD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99"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 id="2147483987" r:id="rId12"/>
  </p:sldLayoutIdLst>
  <p:transition advTm="10000"/>
  <p:hf hdr="0" ftr="0" dt="0"/>
  <p:txStyles>
    <p:titleStyle>
      <a:lvl1pPr algn="ctr" rtl="0" eaLnBrk="0" fontAlgn="base" hangingPunct="0">
        <a:spcBef>
          <a:spcPct val="0"/>
        </a:spcBef>
        <a:spcAft>
          <a:spcPct val="0"/>
        </a:spcAft>
        <a:defRPr sz="4400" b="1">
          <a:solidFill>
            <a:srgbClr val="CA9F02"/>
          </a:solidFill>
          <a:latin typeface="+mj-lt"/>
          <a:ea typeface="+mj-ea"/>
          <a:cs typeface="+mj-cs"/>
        </a:defRPr>
      </a:lvl1pPr>
      <a:lvl2pPr algn="ctr" rtl="0" eaLnBrk="0" fontAlgn="base" hangingPunct="0">
        <a:spcBef>
          <a:spcPct val="0"/>
        </a:spcBef>
        <a:spcAft>
          <a:spcPct val="0"/>
        </a:spcAft>
        <a:defRPr sz="4400" b="1">
          <a:solidFill>
            <a:srgbClr val="CA9F02"/>
          </a:solidFill>
          <a:latin typeface="Georgia" pitchFamily="18" charset="0"/>
        </a:defRPr>
      </a:lvl2pPr>
      <a:lvl3pPr algn="ctr" rtl="0" eaLnBrk="0" fontAlgn="base" hangingPunct="0">
        <a:spcBef>
          <a:spcPct val="0"/>
        </a:spcBef>
        <a:spcAft>
          <a:spcPct val="0"/>
        </a:spcAft>
        <a:defRPr sz="4400" b="1">
          <a:solidFill>
            <a:srgbClr val="CA9F02"/>
          </a:solidFill>
          <a:latin typeface="Georgia" pitchFamily="18" charset="0"/>
        </a:defRPr>
      </a:lvl3pPr>
      <a:lvl4pPr algn="ctr" rtl="0" eaLnBrk="0" fontAlgn="base" hangingPunct="0">
        <a:spcBef>
          <a:spcPct val="0"/>
        </a:spcBef>
        <a:spcAft>
          <a:spcPct val="0"/>
        </a:spcAft>
        <a:defRPr sz="4400" b="1">
          <a:solidFill>
            <a:srgbClr val="CA9F02"/>
          </a:solidFill>
          <a:latin typeface="Georgia" pitchFamily="18" charset="0"/>
        </a:defRPr>
      </a:lvl4pPr>
      <a:lvl5pPr algn="ctr" rtl="0" eaLnBrk="0" fontAlgn="base" hangingPunct="0">
        <a:spcBef>
          <a:spcPct val="0"/>
        </a:spcBef>
        <a:spcAft>
          <a:spcPct val="0"/>
        </a:spcAft>
        <a:defRPr sz="4400" b="1">
          <a:solidFill>
            <a:srgbClr val="CA9F02"/>
          </a:solidFill>
          <a:latin typeface="Georgia" pitchFamily="18" charset="0"/>
        </a:defRPr>
      </a:lvl5pPr>
      <a:lvl6pPr marL="457200" algn="ctr" rtl="0" eaLnBrk="1" fontAlgn="base" hangingPunct="1">
        <a:spcBef>
          <a:spcPct val="0"/>
        </a:spcBef>
        <a:spcAft>
          <a:spcPct val="0"/>
        </a:spcAft>
        <a:defRPr sz="4400" b="1">
          <a:solidFill>
            <a:srgbClr val="CA9F02"/>
          </a:solidFill>
          <a:latin typeface="Georgia" pitchFamily="18" charset="0"/>
        </a:defRPr>
      </a:lvl6pPr>
      <a:lvl7pPr marL="914400" algn="ctr" rtl="0" eaLnBrk="1" fontAlgn="base" hangingPunct="1">
        <a:spcBef>
          <a:spcPct val="0"/>
        </a:spcBef>
        <a:spcAft>
          <a:spcPct val="0"/>
        </a:spcAft>
        <a:defRPr sz="4400" b="1">
          <a:solidFill>
            <a:srgbClr val="CA9F02"/>
          </a:solidFill>
          <a:latin typeface="Georgia" pitchFamily="18" charset="0"/>
        </a:defRPr>
      </a:lvl7pPr>
      <a:lvl8pPr marL="1371600" algn="ctr" rtl="0" eaLnBrk="1" fontAlgn="base" hangingPunct="1">
        <a:spcBef>
          <a:spcPct val="0"/>
        </a:spcBef>
        <a:spcAft>
          <a:spcPct val="0"/>
        </a:spcAft>
        <a:defRPr sz="4400" b="1">
          <a:solidFill>
            <a:srgbClr val="CA9F02"/>
          </a:solidFill>
          <a:latin typeface="Georgia" pitchFamily="18" charset="0"/>
        </a:defRPr>
      </a:lvl8pPr>
      <a:lvl9pPr marL="1828800" algn="ctr" rtl="0" eaLnBrk="1" fontAlgn="base" hangingPunct="1">
        <a:spcBef>
          <a:spcPct val="0"/>
        </a:spcBef>
        <a:spcAft>
          <a:spcPct val="0"/>
        </a:spcAft>
        <a:defRPr sz="4400" b="1">
          <a:solidFill>
            <a:srgbClr val="CA9F02"/>
          </a:solidFill>
          <a:latin typeface="Georgia" pitchFamily="18" charset="0"/>
        </a:defRPr>
      </a:lvl9pPr>
    </p:titleStyle>
    <p:bodyStyle>
      <a:lvl1pPr marL="342900" indent="-342900" algn="l" rtl="0" eaLnBrk="0" fontAlgn="base" hangingPunct="0">
        <a:spcBef>
          <a:spcPct val="20000"/>
        </a:spcBef>
        <a:spcAft>
          <a:spcPct val="0"/>
        </a:spcAft>
        <a:buChar char="•"/>
        <a:defRPr sz="3200">
          <a:solidFill>
            <a:srgbClr val="006699"/>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rgbClr val="CA9F02"/>
          </a:solidFill>
          <a:latin typeface="+mj-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rgbClr val="006699"/>
          </a:solidFill>
          <a:latin typeface="+mj-lt"/>
        </a:defRPr>
      </a:lvl4pPr>
      <a:lvl5pPr marL="2057400" indent="-228600" algn="l" rtl="0" eaLnBrk="0" fontAlgn="base" hangingPunct="0">
        <a:spcBef>
          <a:spcPct val="20000"/>
        </a:spcBef>
        <a:spcAft>
          <a:spcPct val="0"/>
        </a:spcAft>
        <a:buChar char="»"/>
        <a:defRPr sz="2000">
          <a:solidFill>
            <a:srgbClr val="006699"/>
          </a:solidFill>
          <a:latin typeface="+mn-lt"/>
        </a:defRPr>
      </a:lvl5pPr>
      <a:lvl6pPr marL="2514600" indent="-228600" algn="l" rtl="0" eaLnBrk="1" fontAlgn="base" hangingPunct="1">
        <a:spcBef>
          <a:spcPct val="20000"/>
        </a:spcBef>
        <a:spcAft>
          <a:spcPct val="0"/>
        </a:spcAft>
        <a:buChar char="»"/>
        <a:defRPr sz="2000">
          <a:solidFill>
            <a:srgbClr val="006699"/>
          </a:solidFill>
          <a:latin typeface="+mn-lt"/>
        </a:defRPr>
      </a:lvl6pPr>
      <a:lvl7pPr marL="2971800" indent="-228600" algn="l" rtl="0" eaLnBrk="1" fontAlgn="base" hangingPunct="1">
        <a:spcBef>
          <a:spcPct val="20000"/>
        </a:spcBef>
        <a:spcAft>
          <a:spcPct val="0"/>
        </a:spcAft>
        <a:buChar char="»"/>
        <a:defRPr sz="2000">
          <a:solidFill>
            <a:srgbClr val="006699"/>
          </a:solidFill>
          <a:latin typeface="+mn-lt"/>
        </a:defRPr>
      </a:lvl7pPr>
      <a:lvl8pPr marL="3429000" indent="-228600" algn="l" rtl="0" eaLnBrk="1" fontAlgn="base" hangingPunct="1">
        <a:spcBef>
          <a:spcPct val="20000"/>
        </a:spcBef>
        <a:spcAft>
          <a:spcPct val="0"/>
        </a:spcAft>
        <a:buChar char="»"/>
        <a:defRPr sz="2000">
          <a:solidFill>
            <a:srgbClr val="006699"/>
          </a:solidFill>
          <a:latin typeface="+mn-lt"/>
        </a:defRPr>
      </a:lvl8pPr>
      <a:lvl9pPr marL="3886200" indent="-228600" algn="l" rtl="0" eaLnBrk="1" fontAlgn="base" hangingPunct="1">
        <a:spcBef>
          <a:spcPct val="20000"/>
        </a:spcBef>
        <a:spcAft>
          <a:spcPct val="0"/>
        </a:spcAft>
        <a:buChar char="»"/>
        <a:defRPr sz="2000">
          <a:solidFill>
            <a:srgbClr val="0066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32.tiff"/></Relationships>
</file>

<file path=ppt/slides/_rels/slide12.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36.png"/><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moddd.thinkific.com/courses/Charting-My-LifeCourse" TargetMode="Externa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20.xml"/><Relationship Id="rId5" Type="http://schemas.openxmlformats.org/officeDocument/2006/relationships/image" Target="../media/image42.pn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hyperlink" Target="https://view.genial.ly/60c79c86c4bcea0d8c952c6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hyperlink" Target="http://www.missouripeoplefirst.org/"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hyperlink" Target="http://www.missouripeoplefirst.org/" TargetMode="External"/><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a:defRPr/>
            </a:pPr>
            <a:r>
              <a:rPr lang="en-US" dirty="0">
                <a:latin typeface="WordVisi_MSFontService"/>
              </a:rPr>
              <a:t>Charting Our Own </a:t>
            </a:r>
            <a:r>
              <a:rPr lang="en-US" dirty="0" err="1">
                <a:latin typeface="WordVisi_MSFontService"/>
              </a:rPr>
              <a:t>LifeCourse</a:t>
            </a:r>
            <a:r>
              <a:rPr lang="en-US" dirty="0">
                <a:latin typeface="WordVisi_MSFontService"/>
              </a:rPr>
              <a:t> </a:t>
            </a:r>
            <a:endParaRPr lang="en-US" dirty="0">
              <a:solidFill>
                <a:srgbClr val="000000"/>
              </a:solidFill>
              <a:latin typeface="WordVisi_MSFontService"/>
            </a:endParaRPr>
          </a:p>
        </p:txBody>
      </p:sp>
      <p:sp>
        <p:nvSpPr>
          <p:cNvPr id="14339" name="Rectangle 5"/>
          <p:cNvSpPr>
            <a:spLocks noGrp="1" noChangeArrowheads="1"/>
          </p:cNvSpPr>
          <p:nvPr>
            <p:ph type="body" idx="1"/>
          </p:nvPr>
        </p:nvSpPr>
        <p:spPr/>
        <p:txBody>
          <a:bodyPr>
            <a:normAutofit/>
          </a:bodyPr>
          <a:lstStyle/>
          <a:p>
            <a:pPr algn="ctr">
              <a:lnSpc>
                <a:spcPct val="80000"/>
              </a:lnSpc>
              <a:spcBef>
                <a:spcPct val="0"/>
              </a:spcBef>
              <a:defRPr/>
            </a:pPr>
            <a:r>
              <a:rPr lang="en-US" sz="2800" b="1" dirty="0"/>
              <a:t>David Forbes </a:t>
            </a:r>
            <a:endParaRPr lang="en-US" sz="2800" b="1">
              <a:cs typeface="Calibri"/>
            </a:endParaRPr>
          </a:p>
          <a:p>
            <a:pPr algn="ctr">
              <a:lnSpc>
                <a:spcPct val="80000"/>
              </a:lnSpc>
              <a:spcBef>
                <a:spcPct val="0"/>
              </a:spcBef>
              <a:defRPr/>
            </a:pPr>
            <a:r>
              <a:rPr lang="en-US" sz="2800" b="1" dirty="0"/>
              <a:t>Kyla Mundwiller </a:t>
            </a:r>
            <a:endParaRPr lang="en-US" sz="2800" b="1" dirty="0">
              <a:cs typeface="Calibri"/>
            </a:endParaRPr>
          </a:p>
          <a:p>
            <a:pPr eaLnBrk="1" hangingPunct="1">
              <a:lnSpc>
                <a:spcPct val="80000"/>
              </a:lnSpc>
              <a:spcBef>
                <a:spcPct val="0"/>
              </a:spcBef>
              <a:buFont typeface="Arial" charset="0"/>
              <a:buNone/>
              <a:defRPr/>
            </a:pPr>
            <a:endParaRPr lang="en-US" sz="2000" i="1" dirty="0"/>
          </a:p>
          <a:p>
            <a:pPr eaLnBrk="1" hangingPunct="1">
              <a:lnSpc>
                <a:spcPct val="80000"/>
              </a:lnSpc>
              <a:buFont typeface="Arial" charset="0"/>
              <a:buNone/>
              <a:defRPr/>
            </a:pPr>
            <a:endParaRPr lang="en-US" sz="1000" dirty="0"/>
          </a:p>
        </p:txBody>
      </p:sp>
    </p:spTree>
  </p:cSld>
  <p:clrMapOvr>
    <a:masterClrMapping/>
  </p:clrMapOvr>
  <p:transition advTm="10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62000" y="332721"/>
            <a:ext cx="4043669" cy="343554"/>
          </a:xfrm>
        </p:spPr>
        <p:txBody>
          <a:bodyPr>
            <a:noAutofit/>
          </a:bodyPr>
          <a:lstStyle/>
          <a:p>
            <a:r>
              <a:rPr lang="en-US" sz="4050" dirty="0"/>
              <a:t>Nice to meet you</a:t>
            </a:r>
          </a:p>
        </p:txBody>
      </p:sp>
      <p:sp>
        <p:nvSpPr>
          <p:cNvPr id="7" name="Text Placeholder 6"/>
          <p:cNvSpPr>
            <a:spLocks noGrp="1"/>
          </p:cNvSpPr>
          <p:nvPr>
            <p:ph idx="1"/>
          </p:nvPr>
        </p:nvSpPr>
        <p:spPr>
          <a:xfrm>
            <a:off x="609600" y="1143000"/>
            <a:ext cx="5192365" cy="5038725"/>
          </a:xfrm>
        </p:spPr>
        <p:txBody>
          <a:bodyPr vert="horz" wrap="square" lIns="91440" tIns="45720" rIns="91440" bIns="45720" numCol="1" rtlCol="0" anchor="t" anchorCtr="0" compatLnSpc="1">
            <a:prstTxWarp prst="textNoShape">
              <a:avLst/>
            </a:prstTxWarp>
            <a:noAutofit/>
          </a:bodyPr>
          <a:lstStyle/>
          <a:p>
            <a:pPr marL="213995" indent="-213995"/>
            <a:r>
              <a:rPr lang="en-US" sz="2000" dirty="0"/>
              <a:t>I’m David</a:t>
            </a:r>
            <a:endParaRPr lang="en-US" sz="2000" dirty="0">
              <a:cs typeface="Calibri"/>
            </a:endParaRPr>
          </a:p>
          <a:p>
            <a:pPr marL="213995" indent="-213995"/>
            <a:r>
              <a:rPr lang="en-US" sz="2000" dirty="0"/>
              <a:t>I live in Springfield, Missouri</a:t>
            </a:r>
            <a:endParaRPr lang="en-US" sz="2000" dirty="0">
              <a:cs typeface="Calibri"/>
            </a:endParaRPr>
          </a:p>
          <a:p>
            <a:pPr marL="213995" indent="-213995"/>
            <a:r>
              <a:rPr lang="en-US" sz="2000" dirty="0"/>
              <a:t>I am a member of People First of Missouri  </a:t>
            </a:r>
            <a:endParaRPr lang="en-US" sz="2000" dirty="0">
              <a:cs typeface="Calibri"/>
            </a:endParaRPr>
          </a:p>
          <a:p>
            <a:pPr marL="213995" indent="-213995"/>
            <a:r>
              <a:rPr lang="en-US" sz="2000" dirty="0"/>
              <a:t>I was an Advocacy Specialist for Missouri Division of Developmental Disabilities </a:t>
            </a:r>
            <a:endParaRPr lang="en-US" sz="2000" dirty="0">
              <a:cs typeface="Calibri"/>
            </a:endParaRPr>
          </a:p>
          <a:p>
            <a:pPr marL="213995" indent="-213995"/>
            <a:r>
              <a:rPr lang="en-US" sz="2000" dirty="0"/>
              <a:t>Currently I am a Charting the LifeCourse "No Wrong Door" and "Person-Centered" Planning Ambassador</a:t>
            </a:r>
            <a:endParaRPr lang="en-US" sz="2000" dirty="0">
              <a:cs typeface="Calibri"/>
            </a:endParaRPr>
          </a:p>
          <a:p>
            <a:pPr marL="213995" indent="-213995"/>
            <a:r>
              <a:rPr lang="en-US" sz="2000" dirty="0">
                <a:cs typeface="Calibri"/>
              </a:rPr>
              <a:t>2022 Charting the </a:t>
            </a:r>
            <a:r>
              <a:rPr lang="en-US" sz="2000" dirty="0" err="1">
                <a:cs typeface="Calibri"/>
              </a:rPr>
              <a:t>LifeCourse</a:t>
            </a:r>
            <a:r>
              <a:rPr lang="en-US" sz="2000" dirty="0">
                <a:cs typeface="Calibri"/>
              </a:rPr>
              <a:t> Champion for Innovation in self-Advocacy Networks</a:t>
            </a:r>
          </a:p>
          <a:p>
            <a:pPr marL="213995" indent="-213995"/>
            <a:r>
              <a:rPr lang="en-US" sz="2000" dirty="0"/>
              <a:t>Consultant with the LifeCourse Nexus and Individual and Family Supports at UMKC-IHD, UCEDD </a:t>
            </a:r>
            <a:endParaRPr lang="en-US" sz="2000" dirty="0">
              <a:cs typeface="Calibri"/>
            </a:endParaRPr>
          </a:p>
          <a:p>
            <a:pPr marL="213995" indent="-213995"/>
            <a:endParaRPr lang="en-US" sz="1600" dirty="0">
              <a:cs typeface="Calibri" panose="020F0502020204030204"/>
            </a:endParaRPr>
          </a:p>
          <a:p>
            <a:pPr marL="213995" indent="-213995"/>
            <a:endParaRPr lang="en-US" sz="900" dirty="0">
              <a:cs typeface="Calibri"/>
            </a:endParaRPr>
          </a:p>
        </p:txBody>
      </p:sp>
      <p:pic>
        <p:nvPicPr>
          <p:cNvPr id="9" name="Picture 8" descr="Picture of David"/>
          <p:cNvPicPr>
            <a:picLocks noChangeAspect="1"/>
          </p:cNvPicPr>
          <p:nvPr/>
        </p:nvPicPr>
        <p:blipFill rotWithShape="1">
          <a:blip r:embed="rId3">
            <a:extLst>
              <a:ext uri="{28A0092B-C50C-407E-A947-70E740481C1C}">
                <a14:useLocalDpi xmlns:a14="http://schemas.microsoft.com/office/drawing/2010/main" val="0"/>
              </a:ext>
            </a:extLst>
          </a:blip>
          <a:srcRect r="49157"/>
          <a:stretch/>
        </p:blipFill>
        <p:spPr>
          <a:xfrm>
            <a:off x="6934200" y="848052"/>
            <a:ext cx="4355054" cy="4803614"/>
          </a:xfrm>
          <a:prstGeom prst="rect">
            <a:avLst/>
          </a:prstGeom>
        </p:spPr>
      </p:pic>
    </p:spTree>
    <p:extLst>
      <p:ext uri="{BB962C8B-B14F-4D97-AF65-F5344CB8AC3E}">
        <p14:creationId xmlns:p14="http://schemas.microsoft.com/office/powerpoint/2010/main" val="3570052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9CEAC581-4480-40E5-83C7-EDF3FD991191}"/>
              </a:ext>
              <a:ext uri="{C183D7F6-B498-43B3-948B-1728B52AA6E4}">
                <adec:decorative xmlns:adec="http://schemas.microsoft.com/office/drawing/2017/decorative" val="1"/>
              </a:ext>
            </a:extLst>
          </p:cNvPr>
          <p:cNvSpPr/>
          <p:nvPr/>
        </p:nvSpPr>
        <p:spPr>
          <a:xfrm>
            <a:off x="838200" y="1066800"/>
            <a:ext cx="10896600" cy="5181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a:p>
            <a:pPr algn="ctr"/>
            <a:endParaRPr lang="en-US" sz="2100" b="1" dirty="0">
              <a:solidFill>
                <a:schemeClr val="tx1"/>
              </a:solidFill>
            </a:endParaRPr>
          </a:p>
        </p:txBody>
      </p:sp>
      <p:sp>
        <p:nvSpPr>
          <p:cNvPr id="4" name="Title 3">
            <a:extLst>
              <a:ext uri="{FF2B5EF4-FFF2-40B4-BE49-F238E27FC236}">
                <a16:creationId xmlns:a16="http://schemas.microsoft.com/office/drawing/2014/main" id="{FC3F91CD-F6DB-4D4D-A9F1-82C1F85BC3D8}"/>
              </a:ext>
            </a:extLst>
          </p:cNvPr>
          <p:cNvSpPr>
            <a:spLocks noGrp="1"/>
          </p:cNvSpPr>
          <p:nvPr>
            <p:ph type="title"/>
          </p:nvPr>
        </p:nvSpPr>
        <p:spPr>
          <a:xfrm>
            <a:off x="0" y="-2538"/>
            <a:ext cx="12192000" cy="949416"/>
          </a:xfrm>
          <a:solidFill>
            <a:schemeClr val="accent6"/>
          </a:solidFill>
        </p:spPr>
        <p:txBody>
          <a:bodyPr>
            <a:normAutofit/>
          </a:bodyPr>
          <a:lstStyle/>
          <a:p>
            <a:pPr algn="ctr"/>
            <a:r>
              <a:rPr lang="en-US" sz="4000" dirty="0">
                <a:solidFill>
                  <a:schemeClr val="tx2"/>
                </a:solidFill>
              </a:rPr>
              <a:t>Vision for People with Disabilities and their Families</a:t>
            </a:r>
            <a:endParaRPr lang="en-US" sz="4000" dirty="0">
              <a:solidFill>
                <a:schemeClr val="tx2"/>
              </a:solidFill>
              <a:cs typeface="Calibri"/>
            </a:endParaRPr>
          </a:p>
        </p:txBody>
      </p:sp>
      <p:sp>
        <p:nvSpPr>
          <p:cNvPr id="5" name="Content Placeholder 4">
            <a:extLst>
              <a:ext uri="{FF2B5EF4-FFF2-40B4-BE49-F238E27FC236}">
                <a16:creationId xmlns:a16="http://schemas.microsoft.com/office/drawing/2014/main" id="{B0A55D96-81F7-4684-ABEA-9726DC046D5A}"/>
              </a:ext>
            </a:extLst>
          </p:cNvPr>
          <p:cNvSpPr>
            <a:spLocks noGrp="1"/>
          </p:cNvSpPr>
          <p:nvPr>
            <p:ph idx="1"/>
          </p:nvPr>
        </p:nvSpPr>
        <p:spPr>
          <a:xfrm>
            <a:off x="1603130" y="3417910"/>
            <a:ext cx="4425697" cy="2141898"/>
          </a:xfrm>
        </p:spPr>
        <p:txBody>
          <a:bodyPr>
            <a:noAutofit/>
          </a:bodyPr>
          <a:lstStyle/>
          <a:p>
            <a:pPr marL="0" indent="0" algn="ctr">
              <a:lnSpc>
                <a:spcPct val="115000"/>
              </a:lnSpc>
              <a:spcBef>
                <a:spcPts val="0"/>
              </a:spcBef>
              <a:spcAft>
                <a:spcPts val="0"/>
              </a:spcAft>
              <a:buNone/>
            </a:pPr>
            <a:r>
              <a:rPr lang="en-US" sz="2400" dirty="0">
                <a:latin typeface="Calibri" panose="020F0502020204030204" pitchFamily="34" charset="0"/>
                <a:ea typeface="Calibri" panose="020F0502020204030204" pitchFamily="34" charset="0"/>
                <a:cs typeface="Calibri" panose="020F0502020204030204" pitchFamily="34" charset="0"/>
              </a:rPr>
              <a:t>Individuals will achieve self-determination, interdependence,  productivity, integration and inclusion in all facets of life.</a:t>
            </a:r>
            <a:endParaRPr lang="en-US" sz="2400" dirty="0"/>
          </a:p>
        </p:txBody>
      </p:sp>
      <p:sp>
        <p:nvSpPr>
          <p:cNvPr id="8" name="TextBox 7">
            <a:extLst>
              <a:ext uri="{FF2B5EF4-FFF2-40B4-BE49-F238E27FC236}">
                <a16:creationId xmlns:a16="http://schemas.microsoft.com/office/drawing/2014/main" id="{F2A62633-0342-4D54-BFBA-F128196E367D}"/>
              </a:ext>
            </a:extLst>
          </p:cNvPr>
          <p:cNvSpPr txBox="1"/>
          <p:nvPr/>
        </p:nvSpPr>
        <p:spPr>
          <a:xfrm>
            <a:off x="6286500" y="3292146"/>
            <a:ext cx="4943973" cy="2191049"/>
          </a:xfrm>
          <a:prstGeom prst="rect">
            <a:avLst/>
          </a:prstGeom>
          <a:noFill/>
        </p:spPr>
        <p:txBody>
          <a:bodyPr wrap="square">
            <a:spAutoFit/>
          </a:bodyPr>
          <a:lstStyle/>
          <a:p>
            <a:pPr algn="ctr">
              <a:lnSpc>
                <a:spcPct val="115000"/>
              </a:lnSpc>
              <a:spcBef>
                <a:spcPts val="0"/>
              </a:spcBef>
              <a:spcAft>
                <a:spcPts val="0"/>
              </a:spcAft>
            </a:pPr>
            <a:r>
              <a:rPr lang="en-US" sz="2400" dirty="0">
                <a:solidFill>
                  <a:schemeClr val="tx2"/>
                </a:solidFill>
                <a:latin typeface="Calibri" panose="020F0502020204030204" pitchFamily="34" charset="0"/>
                <a:ea typeface="Calibri" panose="020F0502020204030204" pitchFamily="34" charset="0"/>
                <a:cs typeface="Calibri" panose="020F0502020204030204" pitchFamily="34" charset="0"/>
              </a:rPr>
              <a:t>Families will be supported in ways that maximize their capacity, strengths, and unique abilities to nurture, love and support all of its members to achieve their goals. </a:t>
            </a:r>
            <a:endParaRPr lang="en-US" sz="24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Purple circular icon with person in the middle with two people on either side">
            <a:extLst>
              <a:ext uri="{FF2B5EF4-FFF2-40B4-BE49-F238E27FC236}">
                <a16:creationId xmlns:a16="http://schemas.microsoft.com/office/drawing/2014/main" id="{48E3D19C-9ADB-4179-84C4-A87794C1A2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35372" y="1951146"/>
            <a:ext cx="1281039" cy="1281039"/>
          </a:xfrm>
          <a:prstGeom prst="rect">
            <a:avLst/>
          </a:prstGeom>
        </p:spPr>
      </p:pic>
      <p:pic>
        <p:nvPicPr>
          <p:cNvPr id="12" name="Picture 11" descr="Blur circular icon with a single person in the middle">
            <a:extLst>
              <a:ext uri="{FF2B5EF4-FFF2-40B4-BE49-F238E27FC236}">
                <a16:creationId xmlns:a16="http://schemas.microsoft.com/office/drawing/2014/main" id="{4A2021B7-2ABE-4864-82ED-A80AAB1F05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55747" y="1973875"/>
            <a:ext cx="1281039" cy="1218927"/>
          </a:xfrm>
          <a:prstGeom prst="rect">
            <a:avLst/>
          </a:prstGeom>
        </p:spPr>
      </p:pic>
      <p:sp>
        <p:nvSpPr>
          <p:cNvPr id="15" name="TextBox 14">
            <a:extLst>
              <a:ext uri="{FF2B5EF4-FFF2-40B4-BE49-F238E27FC236}">
                <a16:creationId xmlns:a16="http://schemas.microsoft.com/office/drawing/2014/main" id="{86395762-B896-418C-9349-F91D0246CE4F}"/>
              </a:ext>
            </a:extLst>
          </p:cNvPr>
          <p:cNvSpPr txBox="1"/>
          <p:nvPr/>
        </p:nvSpPr>
        <p:spPr>
          <a:xfrm>
            <a:off x="2614423" y="1319784"/>
            <a:ext cx="6739187" cy="461665"/>
          </a:xfrm>
          <a:prstGeom prst="rect">
            <a:avLst/>
          </a:prstGeom>
          <a:solidFill>
            <a:schemeClr val="bg1"/>
          </a:solidFill>
          <a:ln>
            <a:noFill/>
          </a:ln>
        </p:spPr>
        <p:txBody>
          <a:bodyPr wrap="square">
            <a:spAutoFit/>
          </a:bodyPr>
          <a:lstStyle/>
          <a:p>
            <a:pPr algn="ctr"/>
            <a:r>
              <a:rPr lang="en-US" sz="2400" b="1" dirty="0"/>
              <a:t>Individual and Family Supports Goals</a:t>
            </a:r>
          </a:p>
        </p:txBody>
      </p:sp>
      <p:sp>
        <p:nvSpPr>
          <p:cNvPr id="17" name="TextBox 16">
            <a:extLst>
              <a:ext uri="{FF2B5EF4-FFF2-40B4-BE49-F238E27FC236}">
                <a16:creationId xmlns:a16="http://schemas.microsoft.com/office/drawing/2014/main" id="{6DDFE261-F016-446F-A2DD-1CDCA45D5947}"/>
              </a:ext>
            </a:extLst>
          </p:cNvPr>
          <p:cNvSpPr txBox="1"/>
          <p:nvPr/>
        </p:nvSpPr>
        <p:spPr>
          <a:xfrm>
            <a:off x="3293043" y="5679730"/>
            <a:ext cx="5986914" cy="369332"/>
          </a:xfrm>
          <a:prstGeom prst="rect">
            <a:avLst/>
          </a:prstGeom>
          <a:solidFill>
            <a:schemeClr val="bg1"/>
          </a:solidFill>
        </p:spPr>
        <p:txBody>
          <a:bodyPr wrap="square">
            <a:spAutoFit/>
          </a:bodyPr>
          <a:lstStyle/>
          <a:p>
            <a:pPr algn="ctr"/>
            <a:r>
              <a:rPr lang="en-US" dirty="0"/>
              <a:t>Recognizing that individuals exist within a family system</a:t>
            </a:r>
          </a:p>
        </p:txBody>
      </p:sp>
    </p:spTree>
    <p:extLst>
      <p:ext uri="{BB962C8B-B14F-4D97-AF65-F5344CB8AC3E}">
        <p14:creationId xmlns:p14="http://schemas.microsoft.com/office/powerpoint/2010/main" val="3575317298"/>
      </p:ext>
    </p:extLst>
  </p:cSld>
  <p:clrMapOvr>
    <a:masterClrMapping/>
  </p:clrMapOvr>
  <p:transition advTm="10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52E1700-0B4C-4663-9ECB-7913B1946D17}"/>
              </a:ext>
            </a:extLst>
          </p:cNvPr>
          <p:cNvSpPr txBox="1"/>
          <p:nvPr/>
        </p:nvSpPr>
        <p:spPr>
          <a:xfrm>
            <a:off x="4706359" y="1109918"/>
            <a:ext cx="7221187" cy="4693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300" dirty="0">
                <a:latin typeface="Arial"/>
                <a:cs typeface="Arial"/>
              </a:rPr>
              <a:t>Problem solving framework that supports self-determination and helps a person get organized and work on goals and advocate for themselves. </a:t>
            </a:r>
            <a:endParaRPr lang="en-US" dirty="0"/>
          </a:p>
          <a:p>
            <a:pPr marL="342900" indent="-342900">
              <a:buFont typeface="Arial" panose="020B0604020202020204" pitchFamily="34" charset="0"/>
              <a:buChar char="•"/>
            </a:pPr>
            <a:r>
              <a:rPr lang="en-US" sz="2300" dirty="0">
                <a:latin typeface="Arial"/>
                <a:cs typeface="Arial"/>
              </a:rPr>
              <a:t>Creates common language around key values and principles</a:t>
            </a:r>
          </a:p>
          <a:p>
            <a:pPr marL="342900" indent="-342900">
              <a:buFont typeface="Arial" panose="020B0604020202020204" pitchFamily="34" charset="0"/>
              <a:buChar char="•"/>
            </a:pPr>
            <a:r>
              <a:rPr lang="en-US" sz="2300" dirty="0">
                <a:latin typeface="Arial"/>
                <a:cs typeface="Arial"/>
              </a:rPr>
              <a:t>Independent Living Centers can use the tools with the people they support when planning, options counseling and Information and Referral.</a:t>
            </a:r>
          </a:p>
          <a:p>
            <a:pPr marL="342900" indent="-342900">
              <a:buFont typeface="Arial" panose="020B0604020202020204" pitchFamily="34" charset="0"/>
              <a:buChar char="•"/>
            </a:pPr>
            <a:r>
              <a:rPr lang="en-US" sz="2300" dirty="0">
                <a:cs typeface="Calibri"/>
              </a:rPr>
              <a:t>Support Self-Advocates for Peer Learning</a:t>
            </a:r>
          </a:p>
          <a:p>
            <a:pPr marL="342900" indent="-342900">
              <a:buFont typeface="Arial" panose="020B0604020202020204" pitchFamily="34" charset="0"/>
              <a:buChar char="•"/>
            </a:pPr>
            <a:r>
              <a:rPr lang="en-US" sz="2300" dirty="0">
                <a:cs typeface="Calibri"/>
              </a:rPr>
              <a:t>Build the capacity of self-advocate leaders to use the framework and tools for policy and practice change</a:t>
            </a:r>
          </a:p>
          <a:p>
            <a:pPr marL="342900" indent="-342900">
              <a:buFont typeface="Arial" panose="020B0604020202020204" pitchFamily="34" charset="0"/>
              <a:buChar char="•"/>
            </a:pPr>
            <a:endParaRPr lang="en-US" sz="2300" dirty="0">
              <a:cs typeface="Calibri"/>
            </a:endParaRPr>
          </a:p>
        </p:txBody>
      </p:sp>
      <p:sp>
        <p:nvSpPr>
          <p:cNvPr id="2" name="Title 1">
            <a:extLst>
              <a:ext uri="{FF2B5EF4-FFF2-40B4-BE49-F238E27FC236}">
                <a16:creationId xmlns:a16="http://schemas.microsoft.com/office/drawing/2014/main" id="{C2DAEBA5-3AAB-4445-8C75-862473800EA9}"/>
              </a:ext>
            </a:extLst>
          </p:cNvPr>
          <p:cNvSpPr>
            <a:spLocks noGrp="1"/>
          </p:cNvSpPr>
          <p:nvPr>
            <p:ph type="title"/>
          </p:nvPr>
        </p:nvSpPr>
        <p:spPr>
          <a:xfrm>
            <a:off x="838200" y="133781"/>
            <a:ext cx="10515600" cy="665172"/>
          </a:xfrm>
        </p:spPr>
        <p:txBody>
          <a:bodyPr>
            <a:normAutofit/>
          </a:bodyPr>
          <a:lstStyle/>
          <a:p>
            <a:r>
              <a:rPr lang="en-US" sz="3600" dirty="0"/>
              <a:t>Charting the </a:t>
            </a:r>
            <a:r>
              <a:rPr lang="en-US" sz="3600" dirty="0" err="1"/>
              <a:t>LifeCourse</a:t>
            </a:r>
            <a:endParaRPr lang="en-US" sz="3600" dirty="0" err="1">
              <a:cs typeface="Calibri"/>
            </a:endParaRPr>
          </a:p>
        </p:txBody>
      </p:sp>
      <p:grpSp>
        <p:nvGrpSpPr>
          <p:cNvPr id="7" name="Group 6">
            <a:extLst>
              <a:ext uri="{FF2B5EF4-FFF2-40B4-BE49-F238E27FC236}">
                <a16:creationId xmlns:a16="http://schemas.microsoft.com/office/drawing/2014/main" id="{6862FD73-07D2-EF4A-B8AB-3927D577AC35}"/>
              </a:ext>
            </a:extLst>
          </p:cNvPr>
          <p:cNvGrpSpPr/>
          <p:nvPr/>
        </p:nvGrpSpPr>
        <p:grpSpPr>
          <a:xfrm>
            <a:off x="592015" y="1627833"/>
            <a:ext cx="3908609" cy="3197902"/>
            <a:chOff x="4634133" y="1386664"/>
            <a:chExt cx="3900598" cy="3661903"/>
          </a:xfrm>
        </p:grpSpPr>
        <p:grpSp>
          <p:nvGrpSpPr>
            <p:cNvPr id="4" name="Group 3"/>
            <p:cNvGrpSpPr/>
            <p:nvPr/>
          </p:nvGrpSpPr>
          <p:grpSpPr>
            <a:xfrm>
              <a:off x="4634133" y="1386664"/>
              <a:ext cx="3900598" cy="3661903"/>
              <a:chOff x="368300" y="1860380"/>
              <a:chExt cx="4954588" cy="4207045"/>
            </a:xfrm>
          </p:grpSpPr>
          <p:pic>
            <p:nvPicPr>
              <p:cNvPr id="10650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5363" y="2022526"/>
                <a:ext cx="1504950"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2"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8300" y="3333580"/>
                <a:ext cx="1355725"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3"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49575" y="1860380"/>
                <a:ext cx="1528763"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6504" name="Group 2"/>
              <p:cNvGrpSpPr>
                <a:grpSpLocks/>
              </p:cNvGrpSpPr>
              <p:nvPr/>
            </p:nvGrpSpPr>
            <p:grpSpPr bwMode="auto">
              <a:xfrm>
                <a:off x="3209925" y="5053013"/>
                <a:ext cx="1541463" cy="1014412"/>
                <a:chOff x="627318" y="2077106"/>
                <a:chExt cx="6375234" cy="3460913"/>
              </a:xfrm>
            </p:grpSpPr>
            <p:grpSp>
              <p:nvGrpSpPr>
                <p:cNvPr id="106508" name="Group 5"/>
                <p:cNvGrpSpPr>
                  <a:grpSpLocks/>
                </p:cNvGrpSpPr>
                <p:nvPr/>
              </p:nvGrpSpPr>
              <p:grpSpPr bwMode="auto">
                <a:xfrm>
                  <a:off x="627318" y="2077106"/>
                  <a:ext cx="6345142" cy="3460913"/>
                  <a:chOff x="627318" y="2077106"/>
                  <a:chExt cx="6345142" cy="3460913"/>
                </a:xfrm>
              </p:grpSpPr>
              <p:cxnSp>
                <p:nvCxnSpPr>
                  <p:cNvPr id="106510" name="Straight Arrow Connector 29"/>
                  <p:cNvCxnSpPr>
                    <a:cxnSpLocks noChangeShapeType="1"/>
                  </p:cNvCxnSpPr>
                  <p:nvPr/>
                </p:nvCxnSpPr>
                <p:spPr bwMode="auto">
                  <a:xfrm flipV="1">
                    <a:off x="627318" y="3507257"/>
                    <a:ext cx="3814894" cy="2030762"/>
                  </a:xfrm>
                  <a:prstGeom prst="straightConnector1">
                    <a:avLst/>
                  </a:prstGeom>
                  <a:noFill/>
                  <a:ln w="50800">
                    <a:solidFill>
                      <a:schemeClr val="bg1"/>
                    </a:solidFill>
                    <a:round/>
                    <a:headEnd/>
                    <a:tailEnd type="arrow" w="med" len="med"/>
                  </a:ln>
                  <a:extLst>
                    <a:ext uri="{909E8E84-426E-40DD-AFC4-6F175D3DCCD1}">
                      <a14:hiddenFill xmlns:a14="http://schemas.microsoft.com/office/drawing/2010/main">
                        <a:noFill/>
                      </a14:hiddenFill>
                    </a:ext>
                  </a:extLst>
                </p:spPr>
              </p:cxnSp>
              <p:sp>
                <p:nvSpPr>
                  <p:cNvPr id="28" name="Cloud 27"/>
                  <p:cNvSpPr/>
                  <p:nvPr/>
                </p:nvSpPr>
                <p:spPr>
                  <a:xfrm>
                    <a:off x="4586398" y="2077106"/>
                    <a:ext cx="2383324" cy="1787327"/>
                  </a:xfrm>
                  <a:prstGeom prst="cloud">
                    <a:avLst/>
                  </a:prstGeom>
                  <a:solidFill>
                    <a:srgbClr val="C7A2E3"/>
                  </a:solidFill>
                  <a:ln>
                    <a:solidFill>
                      <a:schemeClr val="accent1"/>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US" sz="2000" i="1" dirty="0"/>
                  </a:p>
                  <a:p>
                    <a:pPr algn="ctr">
                      <a:defRPr/>
                    </a:pPr>
                    <a:endParaRPr lang="en-US" sz="2200" b="1" i="1" dirty="0"/>
                  </a:p>
                </p:txBody>
              </p:sp>
            </p:grpSp>
            <p:sp>
              <p:nvSpPr>
                <p:cNvPr id="26" name="Cloud 25"/>
                <p:cNvSpPr/>
                <p:nvPr/>
              </p:nvSpPr>
              <p:spPr>
                <a:xfrm>
                  <a:off x="4750537" y="4140654"/>
                  <a:ext cx="2252015" cy="1397365"/>
                </a:xfrm>
                <a:prstGeom prst="cloud">
                  <a:avLst/>
                </a:prstGeom>
                <a:ln>
                  <a:solidFill>
                    <a:srgbClr val="FF0000"/>
                  </a:solidFill>
                </a:ln>
              </p:spPr>
              <p:style>
                <a:lnRef idx="1">
                  <a:schemeClr val="accent6"/>
                </a:lnRef>
                <a:fillRef idx="2">
                  <a:schemeClr val="accent6"/>
                </a:fillRef>
                <a:effectRef idx="1">
                  <a:schemeClr val="accent6"/>
                </a:effectRef>
                <a:fontRef idx="minor">
                  <a:schemeClr val="dk1"/>
                </a:fontRef>
              </p:style>
              <p:txBody>
                <a:bodyPr anchor="ctr"/>
                <a:lstStyle/>
                <a:p>
                  <a:pPr algn="ctr">
                    <a:defRPr/>
                  </a:pPr>
                  <a:endParaRPr lang="en-US" dirty="0"/>
                </a:p>
              </p:txBody>
            </p:sp>
          </p:grpSp>
          <p:pic>
            <p:nvPicPr>
              <p:cNvPr id="106506"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74850" y="3208167"/>
                <a:ext cx="1790700" cy="160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7"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97313" y="3303417"/>
                <a:ext cx="14255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3" name="Straight Arrow Connector 2">
              <a:extLst>
                <a:ext uri="{FF2B5EF4-FFF2-40B4-BE49-F238E27FC236}">
                  <a16:creationId xmlns:a16="http://schemas.microsoft.com/office/drawing/2014/main" id="{A5E685E8-2359-5640-8692-36F3431912E1}"/>
                </a:ext>
              </a:extLst>
            </p:cNvPr>
            <p:cNvCxnSpPr/>
            <p:nvPr/>
          </p:nvCxnSpPr>
          <p:spPr>
            <a:xfrm flipV="1">
              <a:off x="6801396" y="4518145"/>
              <a:ext cx="726178" cy="4934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E5D3BE4B-329E-4774-9793-C17B2A4BE875}"/>
              </a:ext>
            </a:extLst>
          </p:cNvPr>
          <p:cNvGrpSpPr/>
          <p:nvPr/>
        </p:nvGrpSpPr>
        <p:grpSpPr>
          <a:xfrm>
            <a:off x="660299" y="4114244"/>
            <a:ext cx="2062404" cy="1096665"/>
            <a:chOff x="757416" y="3509826"/>
            <a:chExt cx="4183098" cy="2616302"/>
          </a:xfrm>
        </p:grpSpPr>
        <p:pic>
          <p:nvPicPr>
            <p:cNvPr id="21" name="Picture 20" descr="Icon&#10;&#10;Description automatically generated">
              <a:extLst>
                <a:ext uri="{FF2B5EF4-FFF2-40B4-BE49-F238E27FC236}">
                  <a16:creationId xmlns:a16="http://schemas.microsoft.com/office/drawing/2014/main" id="{2CEA6ED3-7A44-4559-A2AA-DF543DF03296}"/>
                </a:ext>
              </a:extLst>
            </p:cNvPr>
            <p:cNvPicPr>
              <a:picLocks noChangeAspect="1"/>
            </p:cNvPicPr>
            <p:nvPr/>
          </p:nvPicPr>
          <p:blipFill>
            <a:blip r:embed="rId8"/>
            <a:stretch>
              <a:fillRect/>
            </a:stretch>
          </p:blipFill>
          <p:spPr>
            <a:xfrm>
              <a:off x="770799" y="3509826"/>
              <a:ext cx="1174913" cy="1174913"/>
            </a:xfrm>
            <a:prstGeom prst="rect">
              <a:avLst/>
            </a:prstGeom>
          </p:spPr>
        </p:pic>
        <p:pic>
          <p:nvPicPr>
            <p:cNvPr id="22" name="Picture 21">
              <a:extLst>
                <a:ext uri="{FF2B5EF4-FFF2-40B4-BE49-F238E27FC236}">
                  <a16:creationId xmlns:a16="http://schemas.microsoft.com/office/drawing/2014/main" id="{471A2CFD-DFB4-4413-8B0A-0D2D0B298A6E}"/>
                </a:ext>
              </a:extLst>
            </p:cNvPr>
            <p:cNvPicPr>
              <a:picLocks noChangeAspect="1"/>
            </p:cNvPicPr>
            <p:nvPr/>
          </p:nvPicPr>
          <p:blipFill>
            <a:blip r:embed="rId9"/>
            <a:srcRect/>
            <a:stretch/>
          </p:blipFill>
          <p:spPr>
            <a:xfrm>
              <a:off x="757416" y="4909628"/>
              <a:ext cx="1174913" cy="1174913"/>
            </a:xfrm>
            <a:prstGeom prst="rect">
              <a:avLst/>
            </a:prstGeom>
          </p:spPr>
        </p:pic>
        <p:pic>
          <p:nvPicPr>
            <p:cNvPr id="23" name="Picture 22">
              <a:extLst>
                <a:ext uri="{FF2B5EF4-FFF2-40B4-BE49-F238E27FC236}">
                  <a16:creationId xmlns:a16="http://schemas.microsoft.com/office/drawing/2014/main" id="{40B833E7-98D8-4AC3-B5A9-7DBC01EFCE18}"/>
                </a:ext>
              </a:extLst>
            </p:cNvPr>
            <p:cNvPicPr>
              <a:picLocks noChangeAspect="1"/>
            </p:cNvPicPr>
            <p:nvPr/>
          </p:nvPicPr>
          <p:blipFill>
            <a:blip r:embed="rId10"/>
            <a:srcRect/>
            <a:stretch/>
          </p:blipFill>
          <p:spPr>
            <a:xfrm>
              <a:off x="2232559" y="3509826"/>
              <a:ext cx="1174913" cy="1174913"/>
            </a:xfrm>
            <a:prstGeom prst="rect">
              <a:avLst/>
            </a:prstGeom>
          </p:spPr>
        </p:pic>
        <p:pic>
          <p:nvPicPr>
            <p:cNvPr id="24" name="Picture 23">
              <a:extLst>
                <a:ext uri="{FF2B5EF4-FFF2-40B4-BE49-F238E27FC236}">
                  <a16:creationId xmlns:a16="http://schemas.microsoft.com/office/drawing/2014/main" id="{3C0F5FBA-AC4F-4E1E-AA0A-11C0253BDA2C}"/>
                </a:ext>
              </a:extLst>
            </p:cNvPr>
            <p:cNvPicPr>
              <a:picLocks noChangeAspect="1"/>
            </p:cNvPicPr>
            <p:nvPr/>
          </p:nvPicPr>
          <p:blipFill>
            <a:blip r:embed="rId11"/>
            <a:srcRect/>
            <a:stretch/>
          </p:blipFill>
          <p:spPr>
            <a:xfrm>
              <a:off x="2228716" y="4951205"/>
              <a:ext cx="1174913" cy="1174913"/>
            </a:xfrm>
            <a:prstGeom prst="rect">
              <a:avLst/>
            </a:prstGeom>
          </p:spPr>
        </p:pic>
        <p:pic>
          <p:nvPicPr>
            <p:cNvPr id="25" name="Picture 24">
              <a:extLst>
                <a:ext uri="{FF2B5EF4-FFF2-40B4-BE49-F238E27FC236}">
                  <a16:creationId xmlns:a16="http://schemas.microsoft.com/office/drawing/2014/main" id="{45D1B790-C621-4731-BBAC-EFED9718E2AD}"/>
                </a:ext>
              </a:extLst>
            </p:cNvPr>
            <p:cNvPicPr>
              <a:picLocks noChangeAspect="1"/>
            </p:cNvPicPr>
            <p:nvPr/>
          </p:nvPicPr>
          <p:blipFill>
            <a:blip r:embed="rId12"/>
            <a:srcRect/>
            <a:stretch/>
          </p:blipFill>
          <p:spPr>
            <a:xfrm>
              <a:off x="3765601" y="3509826"/>
              <a:ext cx="1174913" cy="1174913"/>
            </a:xfrm>
            <a:prstGeom prst="rect">
              <a:avLst/>
            </a:prstGeom>
          </p:spPr>
        </p:pic>
        <p:pic>
          <p:nvPicPr>
            <p:cNvPr id="27" name="Picture 26">
              <a:extLst>
                <a:ext uri="{FF2B5EF4-FFF2-40B4-BE49-F238E27FC236}">
                  <a16:creationId xmlns:a16="http://schemas.microsoft.com/office/drawing/2014/main" id="{29D2F6A1-FC2A-42D6-9494-BC429C8CC434}"/>
                </a:ext>
              </a:extLst>
            </p:cNvPr>
            <p:cNvPicPr>
              <a:picLocks noChangeAspect="1"/>
            </p:cNvPicPr>
            <p:nvPr/>
          </p:nvPicPr>
          <p:blipFill>
            <a:blip r:embed="rId13"/>
            <a:srcRect/>
            <a:stretch/>
          </p:blipFill>
          <p:spPr>
            <a:xfrm>
              <a:off x="3731134" y="4951215"/>
              <a:ext cx="1174913" cy="1174913"/>
            </a:xfrm>
            <a:prstGeom prst="rect">
              <a:avLst/>
            </a:prstGeom>
          </p:spPr>
        </p:pic>
      </p:grpSp>
    </p:spTree>
    <p:extLst>
      <p:ext uri="{BB962C8B-B14F-4D97-AF65-F5344CB8AC3E}">
        <p14:creationId xmlns:p14="http://schemas.microsoft.com/office/powerpoint/2010/main" val="1359301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754BCE-F22F-4F01-B6DB-53E93C9A847D}"/>
              </a:ext>
            </a:extLst>
          </p:cNvPr>
          <p:cNvSpPr>
            <a:spLocks noGrp="1"/>
          </p:cNvSpPr>
          <p:nvPr>
            <p:ph type="title"/>
          </p:nvPr>
        </p:nvSpPr>
        <p:spPr>
          <a:xfrm>
            <a:off x="685800" y="76200"/>
            <a:ext cx="10668000" cy="838200"/>
          </a:xfrm>
        </p:spPr>
        <p:txBody>
          <a:bodyPr>
            <a:normAutofit/>
          </a:bodyPr>
          <a:lstStyle/>
          <a:p>
            <a:r>
              <a:rPr lang="en-US" sz="3100" dirty="0"/>
              <a:t>Charting the </a:t>
            </a:r>
            <a:r>
              <a:rPr lang="en-US" sz="3100" dirty="0" err="1"/>
              <a:t>LifeCourse</a:t>
            </a:r>
            <a:r>
              <a:rPr lang="en-US" sz="3100" dirty="0"/>
              <a:t> Framework  </a:t>
            </a:r>
            <a:endParaRPr lang="en-US" dirty="0"/>
          </a:p>
        </p:txBody>
      </p:sp>
      <p:sp>
        <p:nvSpPr>
          <p:cNvPr id="3" name="Content Placeholder 2"/>
          <p:cNvSpPr>
            <a:spLocks noGrp="1"/>
          </p:cNvSpPr>
          <p:nvPr>
            <p:ph idx="1"/>
          </p:nvPr>
        </p:nvSpPr>
        <p:spPr>
          <a:xfrm>
            <a:off x="838200" y="1610797"/>
            <a:ext cx="5257800" cy="4104203"/>
          </a:xfrm>
        </p:spPr>
        <p:txBody>
          <a:bodyPr>
            <a:noAutofit/>
          </a:bodyPr>
          <a:lstStyle/>
          <a:p>
            <a:r>
              <a:rPr lang="en-US" sz="3200" dirty="0"/>
              <a:t>Core Values</a:t>
            </a:r>
          </a:p>
          <a:p>
            <a:pPr lvl="1"/>
            <a:r>
              <a:rPr lang="en-US" sz="3200" dirty="0"/>
              <a:t>Focus on All</a:t>
            </a:r>
          </a:p>
          <a:p>
            <a:pPr lvl="1"/>
            <a:r>
              <a:rPr lang="en-US" sz="3200" dirty="0"/>
              <a:t>What we want to see</a:t>
            </a:r>
          </a:p>
          <a:p>
            <a:r>
              <a:rPr lang="en-US" sz="3200" dirty="0"/>
              <a:t>Vision for Good Life</a:t>
            </a:r>
          </a:p>
          <a:p>
            <a:r>
              <a:rPr lang="en-US" sz="3200" dirty="0"/>
              <a:t>Trajectory </a:t>
            </a:r>
          </a:p>
          <a:p>
            <a:r>
              <a:rPr lang="en-US" sz="3200" dirty="0"/>
              <a:t>Support STAR</a:t>
            </a:r>
          </a:p>
          <a:p>
            <a:r>
              <a:rPr lang="en-US" sz="3200" dirty="0"/>
              <a:t>Goal Attainment Tool  </a:t>
            </a:r>
            <a:endParaRPr lang="en-US" sz="3200" dirty="0">
              <a:cs typeface="Calibri"/>
            </a:endParaRPr>
          </a:p>
          <a:p>
            <a:endParaRPr lang="en-US" sz="3200" dirty="0"/>
          </a:p>
          <a:p>
            <a:endParaRPr lang="en-US" sz="3200" dirty="0"/>
          </a:p>
          <a:p>
            <a:endParaRPr lang="en-US" sz="3200" dirty="0"/>
          </a:p>
          <a:p>
            <a:endParaRPr lang="en-US" sz="3200" dirty="0"/>
          </a:p>
        </p:txBody>
      </p:sp>
      <p:pic>
        <p:nvPicPr>
          <p:cNvPr id="4" name="Picture 3" descr="Large circular icon representing the LifeCourse framework. The center of the circle is blue with a person with two people on either side of them. &#10;&#10;Around that circle is a ring broken up into six segments: The top segment is labeled &quot;daily life and employment,&quot; clockwise from that is a segment labeled &quot;social and spirituality,&quot; clockwise from that is a segment labeled safety and security.&quot; Clockwise from that is a segment labeled &quot;community living.&quot;  clockwise from that is a segment labeled &quot;healthy live.&quot; Clockwise from that is a segment labeled &quot;advocacy and engagement.&quot;&#10;&#10;Around that is a ring broken up into 3 segments. The first segment is blue and labeled &quot;discovery and navigation.&quot; the second segment is orange and labeled connecting and  networking.&quot; The third segment is light green and labeled &quot;goods and services.&quot;&#10;&#10;Surrounding this is a final ring, broken up into five segments. The first segment is light blue and labeled &quot;personal strengths and assets.&quot; The second segment is purple and labeled &quot;relationship-based.&quot; the third segment is light green and labeled &quot;eligibility-specific.&quot; The fourth segment is dark blue and labeled &quot;community-based.&quot; the final segment is dark pink and labeled &quot;technology.&quot;&#10;">
            <a:extLst>
              <a:ext uri="{FF2B5EF4-FFF2-40B4-BE49-F238E27FC236}">
                <a16:creationId xmlns:a16="http://schemas.microsoft.com/office/drawing/2014/main" id="{F44088C5-1513-DA45-B389-07B5B73D2762}"/>
              </a:ext>
            </a:extLst>
          </p:cNvPr>
          <p:cNvPicPr>
            <a:picLocks noChangeAspect="1"/>
          </p:cNvPicPr>
          <p:nvPr/>
        </p:nvPicPr>
        <p:blipFill>
          <a:blip r:embed="rId3"/>
          <a:stretch>
            <a:fillRect/>
          </a:stretch>
        </p:blipFill>
        <p:spPr>
          <a:xfrm>
            <a:off x="6780056" y="1295400"/>
            <a:ext cx="4536989" cy="4536989"/>
          </a:xfrm>
          <a:prstGeom prst="rect">
            <a:avLst/>
          </a:prstGeom>
        </p:spPr>
      </p:pic>
    </p:spTree>
    <p:extLst>
      <p:ext uri="{BB962C8B-B14F-4D97-AF65-F5344CB8AC3E}">
        <p14:creationId xmlns:p14="http://schemas.microsoft.com/office/powerpoint/2010/main" val="1559753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3978"/>
            <a:ext cx="10515600" cy="458072"/>
          </a:xfrm>
        </p:spPr>
        <p:txBody>
          <a:bodyPr>
            <a:noAutofit/>
          </a:bodyPr>
          <a:lstStyle/>
          <a:p>
            <a:r>
              <a:rPr lang="en-US" sz="4800" dirty="0"/>
              <a:t>Core Value: Focus on All</a:t>
            </a:r>
          </a:p>
        </p:txBody>
      </p:sp>
      <p:grpSp>
        <p:nvGrpSpPr>
          <p:cNvPr id="14" name="Group 13"/>
          <p:cNvGrpSpPr/>
          <p:nvPr/>
        </p:nvGrpSpPr>
        <p:grpSpPr>
          <a:xfrm>
            <a:off x="6096000" y="2095606"/>
            <a:ext cx="5987688" cy="2870841"/>
            <a:chOff x="2784086" y="2821652"/>
            <a:chExt cx="6032144" cy="2967560"/>
          </a:xfrm>
        </p:grpSpPr>
        <p:sp>
          <p:nvSpPr>
            <p:cNvPr id="18" name="Right Triangle 17"/>
            <p:cNvSpPr/>
            <p:nvPr/>
          </p:nvSpPr>
          <p:spPr>
            <a:xfrm rot="10800000" flipH="1">
              <a:off x="2784086" y="2856578"/>
              <a:ext cx="6017330" cy="2932634"/>
            </a:xfrm>
            <a:prstGeom prst="rtTriangle">
              <a:avLst/>
            </a:prstGeom>
            <a:solidFill>
              <a:schemeClr val="accent1"/>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Tw Cen MT"/>
              </a:endParaRPr>
            </a:p>
          </p:txBody>
        </p:sp>
        <p:cxnSp>
          <p:nvCxnSpPr>
            <p:cNvPr id="19" name="Straight Connector 18"/>
            <p:cNvCxnSpPr/>
            <p:nvPr/>
          </p:nvCxnSpPr>
          <p:spPr>
            <a:xfrm>
              <a:off x="6007672" y="2821652"/>
              <a:ext cx="12566" cy="1501243"/>
            </a:xfrm>
            <a:prstGeom prst="line">
              <a:avLst/>
            </a:prstGeom>
            <a:ln w="57150">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052217" y="2884769"/>
              <a:ext cx="2788994" cy="659051"/>
            </a:xfrm>
            <a:prstGeom prst="rect">
              <a:avLst/>
            </a:prstGeom>
            <a:noFill/>
          </p:spPr>
          <p:txBody>
            <a:bodyPr wrap="square" rtlCol="0">
              <a:spAutoFit/>
            </a:bodyPr>
            <a:lstStyle/>
            <a:p>
              <a:pPr algn="ctr"/>
              <a:r>
                <a:rPr lang="en-US" sz="4800" dirty="0">
                  <a:solidFill>
                    <a:prstClr val="white"/>
                  </a:solidFill>
                  <a:latin typeface="Tw Cen MT"/>
                </a:rPr>
                <a:t>75%</a:t>
              </a:r>
            </a:p>
          </p:txBody>
        </p:sp>
        <p:sp>
          <p:nvSpPr>
            <p:cNvPr id="24" name="Right Triangle 23"/>
            <p:cNvSpPr/>
            <p:nvPr/>
          </p:nvSpPr>
          <p:spPr>
            <a:xfrm flipV="1">
              <a:off x="6029955" y="2856577"/>
              <a:ext cx="2786275" cy="1374485"/>
            </a:xfrm>
            <a:prstGeom prst="r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25" name="TextBox 24"/>
            <p:cNvSpPr txBox="1"/>
            <p:nvPr/>
          </p:nvSpPr>
          <p:spPr>
            <a:xfrm>
              <a:off x="6020238" y="2837135"/>
              <a:ext cx="1467892" cy="659051"/>
            </a:xfrm>
            <a:prstGeom prst="rect">
              <a:avLst/>
            </a:prstGeom>
            <a:noFill/>
          </p:spPr>
          <p:txBody>
            <a:bodyPr wrap="square" rtlCol="0">
              <a:spAutoFit/>
            </a:bodyPr>
            <a:lstStyle/>
            <a:p>
              <a:pPr algn="ctr"/>
              <a:r>
                <a:rPr lang="en-US" sz="4800" dirty="0">
                  <a:solidFill>
                    <a:prstClr val="white"/>
                  </a:solidFill>
                  <a:latin typeface="Tw Cen MT"/>
                </a:rPr>
                <a:t>25%</a:t>
              </a:r>
            </a:p>
          </p:txBody>
        </p:sp>
      </p:grpSp>
      <p:sp>
        <p:nvSpPr>
          <p:cNvPr id="5" name="TextBox 4"/>
          <p:cNvSpPr txBox="1"/>
          <p:nvPr/>
        </p:nvSpPr>
        <p:spPr>
          <a:xfrm>
            <a:off x="9222734" y="4245820"/>
            <a:ext cx="2846249" cy="923330"/>
          </a:xfrm>
          <a:prstGeom prst="rect">
            <a:avLst/>
          </a:prstGeom>
          <a:noFill/>
        </p:spPr>
        <p:txBody>
          <a:bodyPr wrap="square" rtlCol="0">
            <a:spAutoFit/>
          </a:bodyPr>
          <a:lstStyle/>
          <a:p>
            <a:r>
              <a:rPr lang="en-US" dirty="0"/>
              <a:t>ONLY  1 in 4 people with IDD (25%) get paid DD Services </a:t>
            </a:r>
          </a:p>
          <a:p>
            <a:pPr marL="285750" indent="-285750">
              <a:buFont typeface="Arial" charset="0"/>
              <a:buChar char="•"/>
            </a:pPr>
            <a:endParaRPr lang="en-US" dirty="0"/>
          </a:p>
        </p:txBody>
      </p:sp>
      <p:sp>
        <p:nvSpPr>
          <p:cNvPr id="4" name="Down Arrow 3"/>
          <p:cNvSpPr/>
          <p:nvPr/>
        </p:nvSpPr>
        <p:spPr>
          <a:xfrm rot="10800000">
            <a:off x="7294815" y="4402487"/>
            <a:ext cx="564189" cy="862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rot="10800000">
            <a:off x="9961181" y="3171446"/>
            <a:ext cx="591698" cy="923918"/>
          </a:xfrm>
          <a:prstGeom prst="downArrow">
            <a:avLst/>
          </a:prstGeom>
          <a:solidFill>
            <a:srgbClr val="7EC15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3" name="TextBox 12"/>
          <p:cNvSpPr txBox="1"/>
          <p:nvPr/>
        </p:nvSpPr>
        <p:spPr>
          <a:xfrm>
            <a:off x="6096000" y="5296170"/>
            <a:ext cx="3691690" cy="677108"/>
          </a:xfrm>
          <a:prstGeom prst="rect">
            <a:avLst/>
          </a:prstGeom>
          <a:noFill/>
        </p:spPr>
        <p:txBody>
          <a:bodyPr wrap="square" rtlCol="0">
            <a:spAutoFit/>
          </a:bodyPr>
          <a:lstStyle/>
          <a:p>
            <a:r>
              <a:rPr lang="en-US" dirty="0"/>
              <a:t>What About the OTHER 75%</a:t>
            </a:r>
            <a:r>
              <a:rPr lang="en-US" sz="2000" dirty="0"/>
              <a:t>?</a:t>
            </a:r>
          </a:p>
          <a:p>
            <a:pPr marL="285750" indent="-285750">
              <a:buFont typeface="Arial" charset="0"/>
              <a:buChar char="•"/>
            </a:pPr>
            <a:endParaRPr lang="en-US"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76910" y="1452320"/>
            <a:ext cx="243047" cy="592755"/>
          </a:xfrm>
          <a:prstGeom prst="rect">
            <a:avLst/>
          </a:prstGeom>
        </p:spPr>
      </p:pic>
      <p:pic>
        <p:nvPicPr>
          <p:cNvPr id="23" name="Picture 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00565" y="1456746"/>
            <a:ext cx="243047" cy="583904"/>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6625" y="1452320"/>
            <a:ext cx="243047" cy="592755"/>
          </a:xfrm>
          <a:prstGeom prst="rect">
            <a:avLst/>
          </a:prstGeom>
        </p:spPr>
      </p:pic>
      <p:pic>
        <p:nvPicPr>
          <p:cNvPr id="27" name="Picture 2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67229" y="1452320"/>
            <a:ext cx="243047" cy="592755"/>
          </a:xfrm>
          <a:prstGeom prst="rect">
            <a:avLst/>
          </a:prstGeom>
          <a:noFill/>
        </p:spPr>
      </p:pic>
      <p:grpSp>
        <p:nvGrpSpPr>
          <p:cNvPr id="17" name="Group 16">
            <a:extLst>
              <a:ext uri="{FF2B5EF4-FFF2-40B4-BE49-F238E27FC236}">
                <a16:creationId xmlns:a16="http://schemas.microsoft.com/office/drawing/2014/main" id="{F52A2D4A-A2EB-D343-927E-A9128FA87C5D}"/>
              </a:ext>
            </a:extLst>
          </p:cNvPr>
          <p:cNvGrpSpPr/>
          <p:nvPr/>
        </p:nvGrpSpPr>
        <p:grpSpPr>
          <a:xfrm>
            <a:off x="374385" y="2125065"/>
            <a:ext cx="4903379" cy="2905747"/>
            <a:chOff x="773681" y="447620"/>
            <a:chExt cx="2057400" cy="1101114"/>
          </a:xfrm>
          <a:solidFill>
            <a:schemeClr val="accent1"/>
          </a:solidFill>
        </p:grpSpPr>
        <p:sp>
          <p:nvSpPr>
            <p:cNvPr id="21" name="Right Triangle 20">
              <a:extLst>
                <a:ext uri="{FF2B5EF4-FFF2-40B4-BE49-F238E27FC236}">
                  <a16:creationId xmlns:a16="http://schemas.microsoft.com/office/drawing/2014/main" id="{A8974CA9-9C7C-6E4C-B90E-81D6C73726FB}"/>
                </a:ext>
              </a:extLst>
            </p:cNvPr>
            <p:cNvSpPr/>
            <p:nvPr/>
          </p:nvSpPr>
          <p:spPr>
            <a:xfrm flipV="1">
              <a:off x="773681" y="447620"/>
              <a:ext cx="2057400" cy="1101114"/>
            </a:xfrm>
            <a:prstGeom prst="rtTriangl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Tw Cen MT"/>
              </a:endParaRPr>
            </a:p>
          </p:txBody>
        </p:sp>
        <p:sp>
          <p:nvSpPr>
            <p:cNvPr id="28" name="TextBox 27">
              <a:extLst>
                <a:ext uri="{FF2B5EF4-FFF2-40B4-BE49-F238E27FC236}">
                  <a16:creationId xmlns:a16="http://schemas.microsoft.com/office/drawing/2014/main" id="{5BB99B71-3EED-6248-B91D-8FC5E346530E}"/>
                </a:ext>
              </a:extLst>
            </p:cNvPr>
            <p:cNvSpPr txBox="1"/>
            <p:nvPr/>
          </p:nvSpPr>
          <p:spPr>
            <a:xfrm>
              <a:off x="912908" y="498482"/>
              <a:ext cx="1524000" cy="405433"/>
            </a:xfrm>
            <a:prstGeom prst="rect">
              <a:avLst/>
            </a:prstGeom>
            <a:noFill/>
          </p:spPr>
          <p:txBody>
            <a:bodyPr wrap="square" rtlCol="0">
              <a:spAutoFit/>
            </a:bodyPr>
            <a:lstStyle/>
            <a:p>
              <a:pPr defTabSz="457200">
                <a:defRPr/>
              </a:pPr>
              <a:r>
                <a:rPr lang="en-US" sz="4800" b="1" dirty="0">
                  <a:solidFill>
                    <a:prstClr val="white"/>
                  </a:solidFill>
                  <a:latin typeface="Aleo"/>
                </a:rPr>
                <a:t>100%</a:t>
              </a:r>
            </a:p>
          </p:txBody>
        </p:sp>
      </p:grpSp>
      <p:sp>
        <p:nvSpPr>
          <p:cNvPr id="29" name="Rectangle 28">
            <a:extLst>
              <a:ext uri="{FF2B5EF4-FFF2-40B4-BE49-F238E27FC236}">
                <a16:creationId xmlns:a16="http://schemas.microsoft.com/office/drawing/2014/main" id="{ACAD5A0F-1F12-7A4E-9202-BF4BD0891EBC}"/>
              </a:ext>
            </a:extLst>
          </p:cNvPr>
          <p:cNvSpPr/>
          <p:nvPr/>
        </p:nvSpPr>
        <p:spPr>
          <a:xfrm>
            <a:off x="123017" y="4833950"/>
            <a:ext cx="4903379" cy="830997"/>
          </a:xfrm>
          <a:prstGeom prst="rect">
            <a:avLst/>
          </a:prstGeom>
        </p:spPr>
        <p:txBody>
          <a:bodyPr wrap="square">
            <a:spAutoFit/>
          </a:bodyPr>
          <a:lstStyle/>
          <a:p>
            <a:pPr algn="ctr" defTabSz="457200">
              <a:defRPr/>
            </a:pPr>
            <a:r>
              <a:rPr lang="en-US" sz="2400" dirty="0">
                <a:solidFill>
                  <a:prstClr val="black"/>
                </a:solidFill>
                <a:latin typeface="Tw Cen MT"/>
              </a:rPr>
              <a:t>All 4,900,000 people with developmental disabilities </a:t>
            </a:r>
          </a:p>
        </p:txBody>
      </p:sp>
    </p:spTree>
    <p:extLst>
      <p:ext uri="{BB962C8B-B14F-4D97-AF65-F5344CB8AC3E}">
        <p14:creationId xmlns:p14="http://schemas.microsoft.com/office/powerpoint/2010/main" val="1447979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A light blue circle with the text &quot;person,&quot; it is surrounded by light purple circle  with the text &quot;family,&quot; around it is a dark blue circle  with the text &quot;community.&quot; Sprinkled throughout the image are five pointed stars with each point a different color: light blue, purple, light green, dark blue and dark pink."/>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640943" y="1606660"/>
            <a:ext cx="4308150" cy="43081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itle 3"/>
          <p:cNvSpPr>
            <a:spLocks noGrp="1"/>
          </p:cNvSpPr>
          <p:nvPr>
            <p:ph type="title"/>
          </p:nvPr>
        </p:nvSpPr>
        <p:spPr>
          <a:xfrm>
            <a:off x="882935" y="304937"/>
            <a:ext cx="10515600" cy="458072"/>
          </a:xfrm>
        </p:spPr>
        <p:txBody>
          <a:bodyPr>
            <a:noAutofit/>
          </a:bodyPr>
          <a:lstStyle/>
          <a:p>
            <a:r>
              <a:rPr lang="en-US" sz="4800" dirty="0"/>
              <a:t>Core Value: What We Want to See…</a:t>
            </a:r>
          </a:p>
        </p:txBody>
      </p:sp>
      <p:pic>
        <p:nvPicPr>
          <p:cNvPr id="7" name="Picture 3" descr="A light blue circle with the text &quot;person,&quot; it is surrounded by a light green circle with the text &quot;services,&quot; it is surrounded by light purple circle  with the text &quot;family,&quot; around it is a dark blue circle  with the text &quot;community.&quot;"/>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048713" y="3760735"/>
            <a:ext cx="2134102" cy="2134102"/>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4" descr="A light blue circle with the text &quot;person,&quot; it is surrounded by light purple circle  with the text &quot;family,&quot; around it is a dark blue circle  with the text &quot;community.&quot;"/>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475203" y="3779455"/>
            <a:ext cx="2115382" cy="211538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256997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762000" y="144463"/>
            <a:ext cx="10515600" cy="458072"/>
          </a:xfrm>
        </p:spPr>
        <p:txBody>
          <a:bodyPr>
            <a:normAutofit fontScale="90000"/>
          </a:bodyPr>
          <a:lstStyle/>
          <a:p>
            <a:r>
              <a:rPr lang="en-US" sz="6300" dirty="0"/>
              <a:t>Core Value: Vision</a:t>
            </a:r>
            <a:endParaRPr lang="en-US" sz="6300" dirty="0">
              <a:solidFill>
                <a:schemeClr val="bg1"/>
              </a:solidFill>
            </a:endParaRPr>
          </a:p>
        </p:txBody>
      </p:sp>
      <p:sp>
        <p:nvSpPr>
          <p:cNvPr id="3" name="Text Placeholder 2">
            <a:extLst>
              <a:ext uri="{FF2B5EF4-FFF2-40B4-BE49-F238E27FC236}">
                <a16:creationId xmlns:a16="http://schemas.microsoft.com/office/drawing/2014/main" id="{649E5738-7A64-5246-A0D4-D834C4F12040}"/>
              </a:ext>
            </a:extLst>
          </p:cNvPr>
          <p:cNvSpPr>
            <a:spLocks noGrp="1"/>
          </p:cNvSpPr>
          <p:nvPr>
            <p:ph type="body" sz="quarter" idx="10"/>
          </p:nvPr>
        </p:nvSpPr>
        <p:spPr>
          <a:xfrm>
            <a:off x="870473" y="1371600"/>
            <a:ext cx="4387327" cy="4581083"/>
          </a:xfrm>
        </p:spPr>
        <p:txBody>
          <a:bodyPr>
            <a:noAutofit/>
          </a:bodyPr>
          <a:lstStyle/>
          <a:p>
            <a:pPr algn="ctr"/>
            <a:r>
              <a:rPr lang="en-US" sz="4400" dirty="0"/>
              <a:t>What is your Vision?  </a:t>
            </a:r>
          </a:p>
        </p:txBody>
      </p:sp>
      <p:sp>
        <p:nvSpPr>
          <p:cNvPr id="5" name="Cloud 4">
            <a:extLst>
              <a:ext uri="{FF2B5EF4-FFF2-40B4-BE49-F238E27FC236}">
                <a16:creationId xmlns:a16="http://schemas.microsoft.com/office/drawing/2014/main" id="{349569F9-6B92-42E8-8263-FC4C1FCB98B2}"/>
              </a:ext>
            </a:extLst>
          </p:cNvPr>
          <p:cNvSpPr/>
          <p:nvPr/>
        </p:nvSpPr>
        <p:spPr>
          <a:xfrm>
            <a:off x="6652709" y="937757"/>
            <a:ext cx="4696609" cy="2743200"/>
          </a:xfrm>
          <a:prstGeom prst="cloud">
            <a:avLst/>
          </a:prstGeom>
          <a:solidFill>
            <a:schemeClr val="accent5">
              <a:lumMod val="20000"/>
              <a:lumOff val="80000"/>
            </a:schemeClr>
          </a:solidFill>
          <a:ln>
            <a:solidFill>
              <a:schemeClr val="accent1"/>
            </a:solidFill>
          </a:ln>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defRPr/>
            </a:pPr>
            <a:endParaRPr lang="en-US" sz="1600" dirty="0">
              <a:solidFill>
                <a:prstClr val="black"/>
              </a:solidFill>
              <a:latin typeface="Tw Cen MT"/>
            </a:endParaRPr>
          </a:p>
        </p:txBody>
      </p:sp>
      <p:sp>
        <p:nvSpPr>
          <p:cNvPr id="6" name="TextBox 8">
            <a:extLst>
              <a:ext uri="{FF2B5EF4-FFF2-40B4-BE49-F238E27FC236}">
                <a16:creationId xmlns:a16="http://schemas.microsoft.com/office/drawing/2014/main" id="{F3D6A486-B0AE-433C-8E38-3BDB7A6B95A9}"/>
              </a:ext>
            </a:extLst>
          </p:cNvPr>
          <p:cNvSpPr txBox="1">
            <a:spLocks noChangeArrowheads="1"/>
          </p:cNvSpPr>
          <p:nvPr/>
        </p:nvSpPr>
        <p:spPr bwMode="auto">
          <a:xfrm>
            <a:off x="7247067" y="1705317"/>
            <a:ext cx="350788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algn="ctr" eaLnBrk="1" hangingPunct="1">
              <a:defRPr/>
            </a:pPr>
            <a:r>
              <a:rPr lang="en-US" sz="3200" dirty="0">
                <a:solidFill>
                  <a:prstClr val="black"/>
                </a:solidFill>
                <a:latin typeface="Aleo"/>
              </a:rPr>
              <a:t>What is YOUR GOOD LIFE?</a:t>
            </a:r>
          </a:p>
        </p:txBody>
      </p:sp>
      <p:sp>
        <p:nvSpPr>
          <p:cNvPr id="8" name="Cloud 7">
            <a:extLst>
              <a:ext uri="{FF2B5EF4-FFF2-40B4-BE49-F238E27FC236}">
                <a16:creationId xmlns:a16="http://schemas.microsoft.com/office/drawing/2014/main" id="{39E24C45-F7B2-468B-88EC-7AEC7188705A}"/>
              </a:ext>
            </a:extLst>
          </p:cNvPr>
          <p:cNvSpPr/>
          <p:nvPr/>
        </p:nvSpPr>
        <p:spPr>
          <a:xfrm>
            <a:off x="6563061" y="3849459"/>
            <a:ext cx="4696610" cy="2350522"/>
          </a:xfrm>
          <a:prstGeom prst="cloud">
            <a:avLst/>
          </a:prstGeom>
          <a:solidFill>
            <a:schemeClr val="bg2"/>
          </a:solidFill>
          <a:ln>
            <a:solidFill>
              <a:srgbClr val="FF0000"/>
            </a:solidFill>
          </a:ln>
        </p:spPr>
        <p:style>
          <a:lnRef idx="1">
            <a:schemeClr val="accent5"/>
          </a:lnRef>
          <a:fillRef idx="2">
            <a:schemeClr val="accent5"/>
          </a:fillRef>
          <a:effectRef idx="1">
            <a:schemeClr val="accent5"/>
          </a:effectRef>
          <a:fontRef idx="minor">
            <a:schemeClr val="dk1"/>
          </a:fontRef>
        </p:style>
        <p:txBody>
          <a:bodyPr rtlCol="0" anchor="ctr"/>
          <a:lstStyle/>
          <a:p>
            <a:pPr algn="ctr">
              <a:defRPr/>
            </a:pPr>
            <a:endParaRPr lang="en-US" sz="1600" dirty="0">
              <a:solidFill>
                <a:prstClr val="black"/>
              </a:solidFill>
              <a:latin typeface="Tw Cen MT"/>
            </a:endParaRPr>
          </a:p>
        </p:txBody>
      </p:sp>
      <p:sp>
        <p:nvSpPr>
          <p:cNvPr id="9" name="TextBox 8">
            <a:extLst>
              <a:ext uri="{FF2B5EF4-FFF2-40B4-BE49-F238E27FC236}">
                <a16:creationId xmlns:a16="http://schemas.microsoft.com/office/drawing/2014/main" id="{62B0B4EB-5D06-4E2D-8E0C-2555AA1F0815}"/>
              </a:ext>
            </a:extLst>
          </p:cNvPr>
          <p:cNvSpPr txBox="1">
            <a:spLocks noChangeArrowheads="1"/>
          </p:cNvSpPr>
          <p:nvPr/>
        </p:nvSpPr>
        <p:spPr bwMode="auto">
          <a:xfrm>
            <a:off x="7362712" y="4486111"/>
            <a:ext cx="32766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algn="ctr" eaLnBrk="1" hangingPunct="1">
              <a:defRPr/>
            </a:pPr>
            <a:r>
              <a:rPr lang="en-US" sz="3200" dirty="0">
                <a:solidFill>
                  <a:prstClr val="black"/>
                </a:solidFill>
                <a:latin typeface="Aleo"/>
              </a:rPr>
              <a:t>What DON’T </a:t>
            </a:r>
          </a:p>
          <a:p>
            <a:pPr algn="ctr" eaLnBrk="1" hangingPunct="1">
              <a:defRPr/>
            </a:pPr>
            <a:r>
              <a:rPr lang="en-US" sz="3200" dirty="0">
                <a:solidFill>
                  <a:prstClr val="black"/>
                </a:solidFill>
                <a:latin typeface="Aleo"/>
              </a:rPr>
              <a:t>you want??</a:t>
            </a:r>
            <a:endParaRPr lang="en-US" sz="4000" dirty="0">
              <a:solidFill>
                <a:prstClr val="black"/>
              </a:solidFill>
              <a:latin typeface="Aleo"/>
            </a:endParaRPr>
          </a:p>
        </p:txBody>
      </p:sp>
      <p:pic>
        <p:nvPicPr>
          <p:cNvPr id="10" name="Picture 9" descr="Icon of a cloud with a question mark.">
            <a:extLst>
              <a:ext uri="{FF2B5EF4-FFF2-40B4-BE49-F238E27FC236}">
                <a16:creationId xmlns:a16="http://schemas.microsoft.com/office/drawing/2014/main" id="{59FE5C90-EEFF-4E55-BCD2-7995AACDFE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4811" y="2982461"/>
            <a:ext cx="1838650" cy="1733995"/>
          </a:xfrm>
          <a:prstGeom prst="rect">
            <a:avLst/>
          </a:prstGeom>
          <a:ln>
            <a:noFill/>
          </a:ln>
        </p:spPr>
      </p:pic>
    </p:spTree>
    <p:extLst>
      <p:ext uri="{BB962C8B-B14F-4D97-AF65-F5344CB8AC3E}">
        <p14:creationId xmlns:p14="http://schemas.microsoft.com/office/powerpoint/2010/main" val="2377184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1360"/>
            <a:ext cx="10515600" cy="458072"/>
          </a:xfrm>
        </p:spPr>
        <p:txBody>
          <a:bodyPr>
            <a:noAutofit/>
          </a:bodyPr>
          <a:lstStyle/>
          <a:p>
            <a:pPr algn="ctr"/>
            <a:r>
              <a:rPr lang="en-US" sz="4800" b="0" dirty="0"/>
              <a:t>What is a TRAJECTORY?</a:t>
            </a:r>
          </a:p>
        </p:txBody>
      </p:sp>
      <p:pic>
        <p:nvPicPr>
          <p:cNvPr id="2050" name="Picture 2" descr="Image of a Nerf gun with Nerf bullets"/>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96835" y="1787773"/>
            <a:ext cx="5999165" cy="399518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ullseye Target Red &amp; White Shooting Rings ">
            <a:extLst>
              <a:ext uri="{FF2B5EF4-FFF2-40B4-BE49-F238E27FC236}">
                <a16:creationId xmlns:a16="http://schemas.microsoft.com/office/drawing/2014/main" id="{A88AE3DB-DCE1-ED47-BCA2-6368DD4FD2DC}"/>
              </a:ext>
            </a:extLst>
          </p:cNvPr>
          <p:cNvPicPr>
            <a:picLocks noGrp="1" noChangeAspect="1" noChangeArrowheads="1"/>
          </p:cNvPicPr>
          <p:nvPr>
            <p:ph idx="11"/>
          </p:nvPr>
        </p:nvPicPr>
        <p:blipFill>
          <a:blip r:embed="rId4">
            <a:extLst>
              <a:ext uri="{28A0092B-C50C-407E-A947-70E740481C1C}">
                <a14:useLocalDpi xmlns:a14="http://schemas.microsoft.com/office/drawing/2010/main" val="0"/>
              </a:ext>
            </a:extLst>
          </a:blip>
          <a:srcRect/>
          <a:stretch>
            <a:fillRect/>
          </a:stretch>
        </p:blipFill>
        <p:spPr bwMode="auto">
          <a:xfrm>
            <a:off x="6759927" y="1370827"/>
            <a:ext cx="4593873" cy="459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798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8"/>
          <p:cNvSpPr txBox="1">
            <a:spLocks noChangeArrowheads="1"/>
          </p:cNvSpPr>
          <p:nvPr/>
        </p:nvSpPr>
        <p:spPr bwMode="auto">
          <a:xfrm>
            <a:off x="349957" y="93976"/>
            <a:ext cx="993704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defTabSz="457200" eaLnBrk="1" hangingPunct="1">
              <a:defRPr/>
            </a:pPr>
            <a:r>
              <a:rPr lang="en-US" sz="4800" spc="-151" dirty="0">
                <a:solidFill>
                  <a:schemeClr val="bg1"/>
                </a:solidFill>
                <a:latin typeface="Aleo"/>
              </a:rPr>
              <a:t>What Moves the </a:t>
            </a:r>
            <a:r>
              <a:rPr lang="en-US" sz="4800" b="1" spc="-151" dirty="0">
                <a:solidFill>
                  <a:schemeClr val="bg1"/>
                </a:solidFill>
                <a:latin typeface="Aleo"/>
              </a:rPr>
              <a:t>Trajectory?</a:t>
            </a:r>
          </a:p>
        </p:txBody>
      </p:sp>
      <p:cxnSp>
        <p:nvCxnSpPr>
          <p:cNvPr id="8" name="Straight Arrow Connector 29"/>
          <p:cNvCxnSpPr>
            <a:cxnSpLocks noChangeShapeType="1"/>
          </p:cNvCxnSpPr>
          <p:nvPr/>
        </p:nvCxnSpPr>
        <p:spPr bwMode="auto">
          <a:xfrm flipV="1">
            <a:off x="348006" y="2244780"/>
            <a:ext cx="6153405" cy="2782723"/>
          </a:xfrm>
          <a:prstGeom prst="straightConnector1">
            <a:avLst/>
          </a:prstGeom>
          <a:noFill/>
          <a:ln w="76200" cmpd="sng">
            <a:solidFill>
              <a:schemeClr val="tx1"/>
            </a:solidFill>
            <a:round/>
            <a:headEnd/>
            <a:tailEnd type="arrow" w="med" len="med"/>
          </a:ln>
          <a:extLst>
            <a:ext uri="{909E8E84-426E-40dd-AFC4-6F175D3DCCD1}">
              <a14:hiddenFill xmlns:a14="http://schemas.microsoft.com/office/drawing/2010/main" xmlns="">
                <a:noFill/>
              </a14:hiddenFill>
            </a:ext>
          </a:extLst>
        </p:spPr>
      </p:cxnSp>
      <p:cxnSp>
        <p:nvCxnSpPr>
          <p:cNvPr id="11" name="Straight Arrow Connector 29"/>
          <p:cNvCxnSpPr>
            <a:cxnSpLocks noChangeShapeType="1"/>
          </p:cNvCxnSpPr>
          <p:nvPr/>
        </p:nvCxnSpPr>
        <p:spPr bwMode="auto">
          <a:xfrm>
            <a:off x="445237" y="5270581"/>
            <a:ext cx="6954978" cy="7255"/>
          </a:xfrm>
          <a:prstGeom prst="straightConnector1">
            <a:avLst/>
          </a:prstGeom>
          <a:ln w="9525" cap="flat" cmpd="sng" algn="ctr">
            <a:solidFill>
              <a:schemeClr val="dk1"/>
            </a:solidFill>
            <a:prstDash val="dashDot"/>
            <a:round/>
            <a:headEnd type="none" w="med" len="med"/>
            <a:tailEnd type="arrow" w="med" len="med"/>
          </a:ln>
          <a:extLst>
            <a:ext uri="{909E8E84-426E-40dd-AFC4-6F175D3DCCD1}">
              <a14:hiddenFill xmlns:a14="http://schemas.microsoft.com/office/drawing/2010/main" xmlns="">
                <a:noFill/>
              </a14:hiddenFill>
            </a:ext>
          </a:extLst>
        </p:spPr>
        <p:style>
          <a:lnRef idx="0">
            <a:scrgbClr r="0" g="0" b="0"/>
          </a:lnRef>
          <a:fillRef idx="0">
            <a:scrgbClr r="0" g="0" b="0"/>
          </a:fillRef>
          <a:effectRef idx="0">
            <a:scrgbClr r="0" g="0" b="0"/>
          </a:effectRef>
          <a:fontRef idx="minor">
            <a:schemeClr val="tx1"/>
          </a:fontRef>
        </p:style>
      </p:cxnSp>
      <p:sp>
        <p:nvSpPr>
          <p:cNvPr id="10" name="TextBox 9"/>
          <p:cNvSpPr txBox="1"/>
          <p:nvPr/>
        </p:nvSpPr>
        <p:spPr>
          <a:xfrm rot="19980000">
            <a:off x="383014" y="2715064"/>
            <a:ext cx="5167161" cy="584775"/>
          </a:xfrm>
          <a:prstGeom prst="rect">
            <a:avLst/>
          </a:prstGeom>
          <a:noFill/>
        </p:spPr>
        <p:txBody>
          <a:bodyPr wrap="square" lIns="91440" tIns="45720" rIns="91440" bIns="45720" rtlCol="0" anchor="t">
            <a:spAutoFit/>
          </a:bodyPr>
          <a:lstStyle/>
          <a:p>
            <a:pPr defTabSz="457200">
              <a:defRPr/>
            </a:pPr>
            <a:r>
              <a:rPr lang="en-US" sz="3200" dirty="0">
                <a:latin typeface="Tw Cen MT"/>
                <a:cs typeface="Arial"/>
              </a:rPr>
              <a:t>Trajectory toward a good life</a:t>
            </a:r>
          </a:p>
        </p:txBody>
      </p:sp>
      <p:sp>
        <p:nvSpPr>
          <p:cNvPr id="18" name="TextBox 17"/>
          <p:cNvSpPr txBox="1"/>
          <p:nvPr/>
        </p:nvSpPr>
        <p:spPr>
          <a:xfrm>
            <a:off x="352239" y="5453369"/>
            <a:ext cx="7461579" cy="596498"/>
          </a:xfrm>
          <a:prstGeom prst="rect">
            <a:avLst/>
          </a:prstGeom>
          <a:noFill/>
        </p:spPr>
        <p:txBody>
          <a:bodyPr wrap="square" lIns="91440" tIns="45720" rIns="91440" bIns="45720" rtlCol="0" anchor="t">
            <a:spAutoFit/>
          </a:bodyPr>
          <a:lstStyle/>
          <a:p>
            <a:pPr defTabSz="457200">
              <a:defRPr/>
            </a:pPr>
            <a:r>
              <a:rPr lang="en-US" sz="3200" dirty="0">
                <a:latin typeface="Tw Cen MT"/>
                <a:cs typeface="Arial"/>
              </a:rPr>
              <a:t>Trajectory toward things you don’t want</a:t>
            </a:r>
          </a:p>
        </p:txBody>
      </p:sp>
      <p:sp>
        <p:nvSpPr>
          <p:cNvPr id="20" name="Cloud 19"/>
          <p:cNvSpPr/>
          <p:nvPr/>
        </p:nvSpPr>
        <p:spPr>
          <a:xfrm>
            <a:off x="6553200" y="924973"/>
            <a:ext cx="3886200" cy="2743200"/>
          </a:xfrm>
          <a:prstGeom prst="cloud">
            <a:avLst/>
          </a:prstGeom>
        </p:spPr>
        <p:style>
          <a:lnRef idx="1">
            <a:schemeClr val="accent2"/>
          </a:lnRef>
          <a:fillRef idx="2">
            <a:schemeClr val="accent2"/>
          </a:fillRef>
          <a:effectRef idx="1">
            <a:schemeClr val="accent2"/>
          </a:effectRef>
          <a:fontRef idx="minor">
            <a:schemeClr val="dk1"/>
          </a:fontRef>
        </p:style>
        <p:txBody>
          <a:bodyPr rtlCol="0" anchor="ctr"/>
          <a:lstStyle/>
          <a:p>
            <a:pPr algn="ctr" defTabSz="457200">
              <a:defRPr/>
            </a:pPr>
            <a:r>
              <a:rPr lang="en-US" sz="2400" i="1" dirty="0">
                <a:solidFill>
                  <a:prstClr val="black"/>
                </a:solidFill>
                <a:latin typeface="Tw Cen MT"/>
              </a:rPr>
              <a:t>Friends, family, job, fun things to do, independence, your own place, happiness</a:t>
            </a:r>
            <a:endParaRPr lang="en-US" sz="2400" b="1" dirty="0">
              <a:solidFill>
                <a:prstClr val="black"/>
              </a:solidFill>
              <a:latin typeface="Tw Cen MT"/>
            </a:endParaRPr>
          </a:p>
        </p:txBody>
      </p:sp>
      <p:grpSp>
        <p:nvGrpSpPr>
          <p:cNvPr id="13" name="Group 12"/>
          <p:cNvGrpSpPr/>
          <p:nvPr/>
        </p:nvGrpSpPr>
        <p:grpSpPr>
          <a:xfrm>
            <a:off x="7705506" y="3923759"/>
            <a:ext cx="4204542" cy="2246913"/>
            <a:chOff x="2459221" y="3618233"/>
            <a:chExt cx="4576549" cy="2774806"/>
          </a:xfrm>
        </p:grpSpPr>
        <p:sp>
          <p:nvSpPr>
            <p:cNvPr id="14" name="Cloud 13"/>
            <p:cNvSpPr/>
            <p:nvPr/>
          </p:nvSpPr>
          <p:spPr>
            <a:xfrm>
              <a:off x="2642661" y="3618233"/>
              <a:ext cx="4393109" cy="2774806"/>
            </a:xfrm>
            <a:prstGeom prst="cloud">
              <a:avLst/>
            </a:prstGeom>
            <a:solidFill>
              <a:schemeClr val="bg2"/>
            </a:solidFill>
          </p:spPr>
          <p:style>
            <a:lnRef idx="1">
              <a:schemeClr val="accent5"/>
            </a:lnRef>
            <a:fillRef idx="2">
              <a:schemeClr val="accent5"/>
            </a:fillRef>
            <a:effectRef idx="1">
              <a:schemeClr val="accent5"/>
            </a:effectRef>
            <a:fontRef idx="minor">
              <a:schemeClr val="dk1"/>
            </a:fontRef>
          </p:style>
          <p:txBody>
            <a:bodyPr rtlCol="0" anchor="ctr"/>
            <a:lstStyle/>
            <a:p>
              <a:pPr algn="ctr" defTabSz="457200">
                <a:defRPr/>
              </a:pPr>
              <a:endParaRPr lang="en-US" sz="1600" dirty="0">
                <a:solidFill>
                  <a:prstClr val="black"/>
                </a:solidFill>
                <a:latin typeface="Tw Cen MT"/>
              </a:endParaRPr>
            </a:p>
          </p:txBody>
        </p:sp>
        <p:sp>
          <p:nvSpPr>
            <p:cNvPr id="15" name="Rectangle 14"/>
            <p:cNvSpPr/>
            <p:nvPr/>
          </p:nvSpPr>
          <p:spPr>
            <a:xfrm>
              <a:off x="2459221" y="4175062"/>
              <a:ext cx="4572000" cy="494113"/>
            </a:xfrm>
            <a:prstGeom prst="rect">
              <a:avLst/>
            </a:prstGeom>
          </p:spPr>
          <p:txBody>
            <a:bodyPr lIns="91440" tIns="45720" rIns="91440" bIns="45720" anchor="t">
              <a:spAutoFit/>
            </a:bodyPr>
            <a:lstStyle/>
            <a:p>
              <a:pPr algn="ctr" defTabSz="457200">
                <a:defRPr/>
              </a:pPr>
              <a:r>
                <a:rPr lang="en-US" sz="2000" b="1" dirty="0">
                  <a:latin typeface="Tw Cen MT"/>
                  <a:cs typeface="Arial"/>
                </a:rPr>
                <a:t>Vision of What I Don’t Want</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5160" y="4859194"/>
              <a:ext cx="957987" cy="1137396"/>
            </a:xfrm>
            <a:prstGeom prst="rect">
              <a:avLst/>
            </a:prstGeom>
          </p:spPr>
        </p:pic>
      </p:grpSp>
    </p:spTree>
    <p:extLst>
      <p:ext uri="{BB962C8B-B14F-4D97-AF65-F5344CB8AC3E}">
        <p14:creationId xmlns:p14="http://schemas.microsoft.com/office/powerpoint/2010/main" val="3129365151"/>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30400" y="1524249"/>
            <a:ext cx="3159889" cy="458072"/>
          </a:xfrm>
          <a:noFill/>
        </p:spPr>
        <p:txBody>
          <a:bodyPr>
            <a:noAutofit/>
          </a:bodyPr>
          <a:lstStyle/>
          <a:p>
            <a:pPr algn="ctr"/>
            <a:r>
              <a:rPr lang="en-US" sz="4800" dirty="0">
                <a:solidFill>
                  <a:schemeClr val="bg1"/>
                </a:solidFill>
              </a:rPr>
              <a:t>My Trajectory</a:t>
            </a:r>
          </a:p>
        </p:txBody>
      </p:sp>
      <p:sp>
        <p:nvSpPr>
          <p:cNvPr id="6" name="Rectangle 5"/>
          <p:cNvSpPr/>
          <p:nvPr/>
        </p:nvSpPr>
        <p:spPr>
          <a:xfrm>
            <a:off x="4734560" y="1753285"/>
            <a:ext cx="1767840" cy="1938992"/>
          </a:xfrm>
          <a:prstGeom prst="rect">
            <a:avLst/>
          </a:prstGeom>
        </p:spPr>
        <p:txBody>
          <a:bodyPr wrap="square">
            <a:spAutoFit/>
          </a:bodyPr>
          <a:lstStyle/>
          <a:p>
            <a:pPr defTabSz="457200">
              <a:defRPr/>
            </a:pPr>
            <a:r>
              <a:rPr lang="en-US" sz="1200" dirty="0">
                <a:solidFill>
                  <a:prstClr val="black"/>
                </a:solidFill>
                <a:latin typeface="Tw Cen MT"/>
              </a:rPr>
              <a:t> </a:t>
            </a:r>
          </a:p>
          <a:p>
            <a:pPr defTabSz="457200">
              <a:defRPr/>
            </a:pPr>
            <a:r>
              <a:rPr lang="en-US" sz="1200" dirty="0">
                <a:solidFill>
                  <a:prstClr val="black"/>
                </a:solidFill>
                <a:latin typeface="Tw Cen MT"/>
              </a:rPr>
              <a:t> </a:t>
            </a: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sp>
        <p:nvSpPr>
          <p:cNvPr id="8" name="Rectangle 7"/>
          <p:cNvSpPr/>
          <p:nvPr/>
        </p:nvSpPr>
        <p:spPr>
          <a:xfrm>
            <a:off x="4734560" y="4169023"/>
            <a:ext cx="1676400" cy="1569660"/>
          </a:xfrm>
          <a:prstGeom prst="rect">
            <a:avLst/>
          </a:prstGeom>
        </p:spPr>
        <p:txBody>
          <a:bodyPr wrap="square">
            <a:spAutoFit/>
          </a:bodyPr>
          <a:lstStyle/>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pic>
        <p:nvPicPr>
          <p:cNvPr id="19" name="Picture 18">
            <a:extLst>
              <a:ext uri="{FF2B5EF4-FFF2-40B4-BE49-F238E27FC236}">
                <a16:creationId xmlns:a16="http://schemas.microsoft.com/office/drawing/2014/main" id="{FFC7EC05-ACF1-4840-9965-54A45281F2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9157"/>
          <a:stretch/>
        </p:blipFill>
        <p:spPr>
          <a:xfrm>
            <a:off x="8879016" y="3128085"/>
            <a:ext cx="2632036" cy="2875973"/>
          </a:xfrm>
          <a:prstGeom prst="rect">
            <a:avLst/>
          </a:prstGeom>
        </p:spPr>
      </p:pic>
      <p:pic>
        <p:nvPicPr>
          <p:cNvPr id="20" name="Content Placeholder 7" descr="A photo of David's trajectory, showing what his vision for what he wants and doesn't want for his good life, as well as text describing positive aspects of his life above the trajectory line, and barriers to his good life below the line. ">
            <a:extLst>
              <a:ext uri="{FF2B5EF4-FFF2-40B4-BE49-F238E27FC236}">
                <a16:creationId xmlns:a16="http://schemas.microsoft.com/office/drawing/2014/main" id="{F6A18BE8-5C58-4D8E-B5D7-6088FB952F76}"/>
              </a:ext>
            </a:extLst>
          </p:cNvPr>
          <p:cNvPicPr>
            <a:picLocks noChangeAspect="1"/>
          </p:cNvPicPr>
          <p:nvPr/>
        </p:nvPicPr>
        <p:blipFill>
          <a:blip r:embed="rId4"/>
          <a:stretch>
            <a:fillRect/>
          </a:stretch>
        </p:blipFill>
        <p:spPr bwMode="auto">
          <a:xfrm>
            <a:off x="187570" y="431854"/>
            <a:ext cx="8573254" cy="5564736"/>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3552321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9063A29-774C-4CB0-A41F-CF15DE82D02C}"/>
              </a:ext>
            </a:extLst>
          </p:cNvPr>
          <p:cNvSpPr>
            <a:spLocks noGrp="1"/>
          </p:cNvSpPr>
          <p:nvPr>
            <p:ph type="title"/>
          </p:nvPr>
        </p:nvSpPr>
        <p:spPr>
          <a:xfrm>
            <a:off x="345358" y="1340679"/>
            <a:ext cx="3412272" cy="1370543"/>
          </a:xfrm>
        </p:spPr>
        <p:txBody>
          <a:bodyPr>
            <a:noAutofit/>
          </a:bodyPr>
          <a:lstStyle/>
          <a:p>
            <a:pPr algn="ctr"/>
            <a:r>
              <a:rPr lang="en-US" sz="4400" dirty="0">
                <a:solidFill>
                  <a:schemeClr val="bg1"/>
                </a:solidFill>
              </a:rPr>
              <a:t>Charting the LifeCourse Integrated Supports Star</a:t>
            </a:r>
          </a:p>
        </p:txBody>
      </p:sp>
      <p:pic>
        <p:nvPicPr>
          <p:cNvPr id="12" name="Picture 11" descr="Image of the CtLC integrated supports star.&#10;&#10;The top point is  ">
            <a:extLst>
              <a:ext uri="{FF2B5EF4-FFF2-40B4-BE49-F238E27FC236}">
                <a16:creationId xmlns:a16="http://schemas.microsoft.com/office/drawing/2014/main" id="{E94C7AB6-FD3E-C84C-A8E4-0C8E3E0E4EE2}"/>
              </a:ext>
            </a:extLst>
          </p:cNvPr>
          <p:cNvPicPr>
            <a:picLocks noChangeAspect="1"/>
          </p:cNvPicPr>
          <p:nvPr/>
        </p:nvPicPr>
        <p:blipFill>
          <a:blip r:embed="rId3"/>
          <a:stretch>
            <a:fillRect/>
          </a:stretch>
        </p:blipFill>
        <p:spPr>
          <a:xfrm>
            <a:off x="5073805" y="246766"/>
            <a:ext cx="6161678" cy="5970046"/>
          </a:xfrm>
          <a:prstGeom prst="rect">
            <a:avLst/>
          </a:prstGeom>
        </p:spPr>
      </p:pic>
      <p:pic>
        <p:nvPicPr>
          <p:cNvPr id="14" name="Picture 2" descr="circle with three layers - person, family and community; with multi colored stars on it">
            <a:extLst>
              <a:ext uri="{FF2B5EF4-FFF2-40B4-BE49-F238E27FC236}">
                <a16:creationId xmlns:a16="http://schemas.microsoft.com/office/drawing/2014/main" id="{FF1CCDDB-1ACD-F54C-8DD4-50A6DBE6DF25}"/>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2181" y="2992180"/>
            <a:ext cx="2832079" cy="277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0">
            <a:extLst>
              <a:ext uri="{FF2B5EF4-FFF2-40B4-BE49-F238E27FC236}">
                <a16:creationId xmlns:a16="http://schemas.microsoft.com/office/drawing/2014/main" id="{5B835D68-CA5E-274A-8025-19428795F904}"/>
              </a:ext>
            </a:extLst>
          </p:cNvPr>
          <p:cNvSpPr txBox="1">
            <a:spLocks noChangeArrowheads="1"/>
          </p:cNvSpPr>
          <p:nvPr/>
        </p:nvSpPr>
        <p:spPr bwMode="auto">
          <a:xfrm>
            <a:off x="589396" y="5814104"/>
            <a:ext cx="28781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a:r>
              <a:rPr lang="en-US" altLang="en-US" sz="2800" b="1" dirty="0">
                <a:solidFill>
                  <a:schemeClr val="bg1"/>
                </a:solidFill>
              </a:rPr>
              <a:t>100%</a:t>
            </a:r>
          </a:p>
        </p:txBody>
      </p:sp>
    </p:spTree>
    <p:extLst>
      <p:ext uri="{BB962C8B-B14F-4D97-AF65-F5344CB8AC3E}">
        <p14:creationId xmlns:p14="http://schemas.microsoft.com/office/powerpoint/2010/main" val="76225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3" descr="Graphical user interface&#10;&#10;Description automatically generated">
            <a:extLst>
              <a:ext uri="{FF2B5EF4-FFF2-40B4-BE49-F238E27FC236}">
                <a16:creationId xmlns:a16="http://schemas.microsoft.com/office/drawing/2014/main" id="{C940AE1A-DF45-A0AA-A467-F7724FA9B723}"/>
              </a:ext>
            </a:extLst>
          </p:cNvPr>
          <p:cNvPicPr>
            <a:picLocks noChangeAspect="1"/>
          </p:cNvPicPr>
          <p:nvPr/>
        </p:nvPicPr>
        <p:blipFill>
          <a:blip r:embed="rId3"/>
          <a:stretch>
            <a:fillRect/>
          </a:stretch>
        </p:blipFill>
        <p:spPr>
          <a:xfrm>
            <a:off x="398585" y="-263990"/>
            <a:ext cx="5709138" cy="7010842"/>
          </a:xfrm>
          <a:prstGeom prst="rect">
            <a:avLst/>
          </a:prstGeom>
        </p:spPr>
      </p:pic>
      <p:sp>
        <p:nvSpPr>
          <p:cNvPr id="2" name="Title 1"/>
          <p:cNvSpPr>
            <a:spLocks noGrp="1"/>
          </p:cNvSpPr>
          <p:nvPr>
            <p:ph type="title"/>
          </p:nvPr>
        </p:nvSpPr>
        <p:spPr>
          <a:xfrm>
            <a:off x="8630400" y="1524249"/>
            <a:ext cx="3159889" cy="458072"/>
          </a:xfrm>
          <a:noFill/>
        </p:spPr>
        <p:txBody>
          <a:bodyPr>
            <a:noAutofit/>
          </a:bodyPr>
          <a:lstStyle/>
          <a:p>
            <a:pPr algn="ctr"/>
            <a:r>
              <a:rPr lang="en-US" sz="4800" dirty="0">
                <a:solidFill>
                  <a:schemeClr val="bg1"/>
                </a:solidFill>
              </a:rPr>
              <a:t>My Support STAR</a:t>
            </a:r>
          </a:p>
        </p:txBody>
      </p:sp>
      <p:sp>
        <p:nvSpPr>
          <p:cNvPr id="6" name="Rectangle 5"/>
          <p:cNvSpPr/>
          <p:nvPr/>
        </p:nvSpPr>
        <p:spPr>
          <a:xfrm>
            <a:off x="4734560" y="1753285"/>
            <a:ext cx="1767840" cy="1938992"/>
          </a:xfrm>
          <a:prstGeom prst="rect">
            <a:avLst/>
          </a:prstGeom>
        </p:spPr>
        <p:txBody>
          <a:bodyPr wrap="square">
            <a:spAutoFit/>
          </a:bodyPr>
          <a:lstStyle/>
          <a:p>
            <a:pPr defTabSz="457200">
              <a:defRPr/>
            </a:pPr>
            <a:r>
              <a:rPr lang="en-US" sz="1200" dirty="0">
                <a:solidFill>
                  <a:prstClr val="black"/>
                </a:solidFill>
                <a:latin typeface="Tw Cen MT"/>
              </a:rPr>
              <a:t> </a:t>
            </a:r>
          </a:p>
          <a:p>
            <a:pPr defTabSz="457200">
              <a:defRPr/>
            </a:pPr>
            <a:r>
              <a:rPr lang="en-US" sz="1200" dirty="0">
                <a:solidFill>
                  <a:prstClr val="black"/>
                </a:solidFill>
                <a:latin typeface="Tw Cen MT"/>
              </a:rPr>
              <a:t> </a:t>
            </a: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sp>
        <p:nvSpPr>
          <p:cNvPr id="8" name="Rectangle 7"/>
          <p:cNvSpPr/>
          <p:nvPr/>
        </p:nvSpPr>
        <p:spPr>
          <a:xfrm>
            <a:off x="4734560" y="4169023"/>
            <a:ext cx="1676400" cy="1569660"/>
          </a:xfrm>
          <a:prstGeom prst="rect">
            <a:avLst/>
          </a:prstGeom>
        </p:spPr>
        <p:txBody>
          <a:bodyPr wrap="square">
            <a:spAutoFit/>
          </a:bodyPr>
          <a:lstStyle/>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pic>
        <p:nvPicPr>
          <p:cNvPr id="19" name="Picture 18">
            <a:extLst>
              <a:ext uri="{FF2B5EF4-FFF2-40B4-BE49-F238E27FC236}">
                <a16:creationId xmlns:a16="http://schemas.microsoft.com/office/drawing/2014/main" id="{FFC7EC05-ACF1-4840-9965-54A45281F27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49157"/>
          <a:stretch/>
        </p:blipFill>
        <p:spPr>
          <a:xfrm>
            <a:off x="8879016" y="3128085"/>
            <a:ext cx="2632036" cy="2875973"/>
          </a:xfrm>
          <a:prstGeom prst="rect">
            <a:avLst/>
          </a:prstGeom>
        </p:spPr>
      </p:pic>
      <p:pic>
        <p:nvPicPr>
          <p:cNvPr id="4" name="Picture 4" descr="An Image of david's completed integrated supports star.">
            <a:extLst>
              <a:ext uri="{FF2B5EF4-FFF2-40B4-BE49-F238E27FC236}">
                <a16:creationId xmlns:a16="http://schemas.microsoft.com/office/drawing/2014/main" id="{6A5C9A31-B85E-3926-F10E-C0D664809ECE}"/>
              </a:ext>
            </a:extLst>
          </p:cNvPr>
          <p:cNvPicPr>
            <a:picLocks noChangeAspect="1"/>
          </p:cNvPicPr>
          <p:nvPr/>
        </p:nvPicPr>
        <p:blipFill rotWithShape="1">
          <a:blip r:embed="rId5"/>
          <a:srcRect l="43362" t="49929" r="51098" b="46715"/>
          <a:stretch/>
        </p:blipFill>
        <p:spPr>
          <a:xfrm>
            <a:off x="2907471" y="3482344"/>
            <a:ext cx="680170" cy="539233"/>
          </a:xfrm>
          <a:prstGeom prst="rect">
            <a:avLst/>
          </a:prstGeom>
        </p:spPr>
      </p:pic>
      <p:pic>
        <p:nvPicPr>
          <p:cNvPr id="7" name="Picture 4" descr="An Image of david's completed integrated supports star.">
            <a:extLst>
              <a:ext uri="{FF2B5EF4-FFF2-40B4-BE49-F238E27FC236}">
                <a16:creationId xmlns:a16="http://schemas.microsoft.com/office/drawing/2014/main" id="{F6BC795C-40BA-EDC6-A0AB-F15F05BF2371}"/>
              </a:ext>
            </a:extLst>
          </p:cNvPr>
          <p:cNvPicPr>
            <a:picLocks noChangeAspect="1"/>
          </p:cNvPicPr>
          <p:nvPr/>
        </p:nvPicPr>
        <p:blipFill rotWithShape="1">
          <a:blip r:embed="rId5"/>
          <a:srcRect l="29245" t="15050" r="54582" b="71896"/>
          <a:stretch/>
        </p:blipFill>
        <p:spPr>
          <a:xfrm>
            <a:off x="2333038" y="727039"/>
            <a:ext cx="1829569" cy="1973424"/>
          </a:xfrm>
          <a:prstGeom prst="rect">
            <a:avLst/>
          </a:prstGeom>
        </p:spPr>
      </p:pic>
      <p:pic>
        <p:nvPicPr>
          <p:cNvPr id="10" name="Picture 4" descr="An Image of david's completed integrated supports star.">
            <a:extLst>
              <a:ext uri="{FF2B5EF4-FFF2-40B4-BE49-F238E27FC236}">
                <a16:creationId xmlns:a16="http://schemas.microsoft.com/office/drawing/2014/main" id="{4943A9F2-DD6B-8924-6093-117A0D95E8F0}"/>
              </a:ext>
            </a:extLst>
          </p:cNvPr>
          <p:cNvPicPr>
            <a:picLocks noChangeAspect="1"/>
          </p:cNvPicPr>
          <p:nvPr/>
        </p:nvPicPr>
        <p:blipFill rotWithShape="1">
          <a:blip r:embed="rId5"/>
          <a:srcRect l="51807" t="66912" r="26988" b="29595"/>
          <a:stretch/>
        </p:blipFill>
        <p:spPr>
          <a:xfrm>
            <a:off x="3435007" y="4736330"/>
            <a:ext cx="2182857" cy="468967"/>
          </a:xfrm>
          <a:prstGeom prst="rect">
            <a:avLst/>
          </a:prstGeom>
        </p:spPr>
      </p:pic>
      <p:pic>
        <p:nvPicPr>
          <p:cNvPr id="11" name="Picture 4" descr="An Image of david's completed integrated supports star.">
            <a:extLst>
              <a:ext uri="{FF2B5EF4-FFF2-40B4-BE49-F238E27FC236}">
                <a16:creationId xmlns:a16="http://schemas.microsoft.com/office/drawing/2014/main" id="{52F52110-5483-867F-6100-74CB9D73DEF3}"/>
              </a:ext>
            </a:extLst>
          </p:cNvPr>
          <p:cNvPicPr>
            <a:picLocks noChangeAspect="1"/>
          </p:cNvPicPr>
          <p:nvPr/>
        </p:nvPicPr>
        <p:blipFill rotWithShape="1">
          <a:blip r:embed="rId5"/>
          <a:srcRect l="6229" t="29036" r="81148" b="59950"/>
          <a:stretch/>
        </p:blipFill>
        <p:spPr>
          <a:xfrm>
            <a:off x="714315" y="1875899"/>
            <a:ext cx="1265280" cy="1430587"/>
          </a:xfrm>
          <a:prstGeom prst="rect">
            <a:avLst/>
          </a:prstGeom>
        </p:spPr>
      </p:pic>
      <p:pic>
        <p:nvPicPr>
          <p:cNvPr id="12" name="Picture 4" descr="An Image of david's completed integrated supports star.">
            <a:extLst>
              <a:ext uri="{FF2B5EF4-FFF2-40B4-BE49-F238E27FC236}">
                <a16:creationId xmlns:a16="http://schemas.microsoft.com/office/drawing/2014/main" id="{E588EF7E-FF3B-BA9D-F65D-1D9E91EA671C}"/>
              </a:ext>
            </a:extLst>
          </p:cNvPr>
          <p:cNvPicPr>
            <a:picLocks noChangeAspect="1"/>
          </p:cNvPicPr>
          <p:nvPr/>
        </p:nvPicPr>
        <p:blipFill rotWithShape="1">
          <a:blip r:embed="rId5"/>
          <a:srcRect l="5783" t="66360" r="80482" b="22243"/>
          <a:stretch/>
        </p:blipFill>
        <p:spPr>
          <a:xfrm>
            <a:off x="891098" y="4478420"/>
            <a:ext cx="1631040" cy="1782022"/>
          </a:xfrm>
          <a:prstGeom prst="rect">
            <a:avLst/>
          </a:prstGeom>
        </p:spPr>
      </p:pic>
      <p:pic>
        <p:nvPicPr>
          <p:cNvPr id="13" name="Picture 4" descr="An Image of david's completed integrated supports star.">
            <a:extLst>
              <a:ext uri="{FF2B5EF4-FFF2-40B4-BE49-F238E27FC236}">
                <a16:creationId xmlns:a16="http://schemas.microsoft.com/office/drawing/2014/main" id="{6952EDF7-E71C-500A-D902-C45BF1D89885}"/>
              </a:ext>
            </a:extLst>
          </p:cNvPr>
          <p:cNvPicPr>
            <a:picLocks noChangeAspect="1"/>
          </p:cNvPicPr>
          <p:nvPr/>
        </p:nvPicPr>
        <p:blipFill rotWithShape="1">
          <a:blip r:embed="rId5"/>
          <a:srcRect l="73354" t="29669" r="13035" b="58282"/>
          <a:stretch/>
        </p:blipFill>
        <p:spPr>
          <a:xfrm>
            <a:off x="4583865" y="1979095"/>
            <a:ext cx="1207636" cy="1328860"/>
          </a:xfrm>
          <a:prstGeom prst="rect">
            <a:avLst/>
          </a:prstGeom>
        </p:spPr>
      </p:pic>
      <p:pic>
        <p:nvPicPr>
          <p:cNvPr id="15" name="Picture 4" descr="An Image of david's completed integrated supports star.">
            <a:extLst>
              <a:ext uri="{FF2B5EF4-FFF2-40B4-BE49-F238E27FC236}">
                <a16:creationId xmlns:a16="http://schemas.microsoft.com/office/drawing/2014/main" id="{2F716B9D-75F7-25B8-B14B-A89161AA8D88}"/>
              </a:ext>
            </a:extLst>
          </p:cNvPr>
          <p:cNvPicPr>
            <a:picLocks noChangeAspect="1"/>
          </p:cNvPicPr>
          <p:nvPr/>
        </p:nvPicPr>
        <p:blipFill rotWithShape="1">
          <a:blip r:embed="rId5"/>
          <a:srcRect l="19048" t="40132" r="72153" b="58134"/>
          <a:stretch/>
        </p:blipFill>
        <p:spPr>
          <a:xfrm>
            <a:off x="772931" y="3306114"/>
            <a:ext cx="995696" cy="246438"/>
          </a:xfrm>
          <a:prstGeom prst="rect">
            <a:avLst/>
          </a:prstGeom>
        </p:spPr>
      </p:pic>
      <p:pic>
        <p:nvPicPr>
          <p:cNvPr id="16" name="Picture 4" descr="An Image of david's completed integrated supports star.">
            <a:extLst>
              <a:ext uri="{FF2B5EF4-FFF2-40B4-BE49-F238E27FC236}">
                <a16:creationId xmlns:a16="http://schemas.microsoft.com/office/drawing/2014/main" id="{3DC6C376-5901-1DD1-5FAF-EE80AC0F8B63}"/>
              </a:ext>
            </a:extLst>
          </p:cNvPr>
          <p:cNvPicPr>
            <a:picLocks noChangeAspect="1"/>
          </p:cNvPicPr>
          <p:nvPr/>
        </p:nvPicPr>
        <p:blipFill rotWithShape="1">
          <a:blip r:embed="rId5"/>
          <a:srcRect l="6211" t="41618" r="81987" b="55987"/>
          <a:stretch/>
        </p:blipFill>
        <p:spPr>
          <a:xfrm>
            <a:off x="679145" y="3552298"/>
            <a:ext cx="1335399" cy="340311"/>
          </a:xfrm>
          <a:prstGeom prst="rect">
            <a:avLst/>
          </a:prstGeom>
        </p:spPr>
      </p:pic>
    </p:spTree>
    <p:extLst>
      <p:ext uri="{BB962C8B-B14F-4D97-AF65-F5344CB8AC3E}">
        <p14:creationId xmlns:p14="http://schemas.microsoft.com/office/powerpoint/2010/main" val="950770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B80BB2-FE92-B44E-B641-7256C2A06CFF}"/>
              </a:ext>
            </a:extLst>
          </p:cNvPr>
          <p:cNvSpPr>
            <a:spLocks noGrp="1"/>
          </p:cNvSpPr>
          <p:nvPr>
            <p:ph type="title"/>
          </p:nvPr>
        </p:nvSpPr>
        <p:spPr>
          <a:xfrm>
            <a:off x="338933" y="301492"/>
            <a:ext cx="3420408" cy="1648494"/>
          </a:xfrm>
        </p:spPr>
        <p:txBody>
          <a:bodyPr>
            <a:noAutofit/>
          </a:bodyPr>
          <a:lstStyle/>
          <a:p>
            <a:pPr algn="ctr"/>
            <a:r>
              <a:rPr lang="en-US" sz="4000" dirty="0">
                <a:solidFill>
                  <a:schemeClr val="bg1"/>
                </a:solidFill>
              </a:rPr>
              <a:t>Goal Attainment Tool</a:t>
            </a:r>
          </a:p>
        </p:txBody>
      </p:sp>
      <p:sp>
        <p:nvSpPr>
          <p:cNvPr id="6" name="Rectangle 5">
            <a:extLst>
              <a:ext uri="{FF2B5EF4-FFF2-40B4-BE49-F238E27FC236}">
                <a16:creationId xmlns:a16="http://schemas.microsoft.com/office/drawing/2014/main" id="{91D15076-7176-E445-9990-08E6F97C34CA}"/>
              </a:ext>
            </a:extLst>
          </p:cNvPr>
          <p:cNvSpPr/>
          <p:nvPr/>
        </p:nvSpPr>
        <p:spPr>
          <a:xfrm>
            <a:off x="396607" y="2085584"/>
            <a:ext cx="3420408" cy="3570208"/>
          </a:xfrm>
          <a:prstGeom prst="rect">
            <a:avLst/>
          </a:prstGeom>
        </p:spPr>
        <p:txBody>
          <a:bodyPr wrap="square">
            <a:spAutoFit/>
          </a:bodyPr>
          <a:lstStyle/>
          <a:p>
            <a:r>
              <a:rPr lang="en-US" sz="2400" b="1" dirty="0">
                <a:solidFill>
                  <a:schemeClr val="bg1"/>
                </a:solidFill>
              </a:rPr>
              <a:t>Step 1: Decide on a GOAL</a:t>
            </a:r>
          </a:p>
          <a:p>
            <a:r>
              <a:rPr lang="en-US" sz="2400" b="1" dirty="0">
                <a:solidFill>
                  <a:schemeClr val="bg1"/>
                </a:solidFill>
              </a:rPr>
              <a:t>Step 2: Define what SUCCESS looks like</a:t>
            </a:r>
          </a:p>
          <a:p>
            <a:r>
              <a:rPr lang="en-US" sz="2200" dirty="0">
                <a:solidFill>
                  <a:schemeClr val="bg1"/>
                </a:solidFill>
              </a:rPr>
              <a:t>Step 3: Define Strategies to that will help you reach the goal</a:t>
            </a:r>
          </a:p>
          <a:p>
            <a:r>
              <a:rPr lang="en-US" sz="2200" dirty="0">
                <a:solidFill>
                  <a:schemeClr val="bg1"/>
                </a:solidFill>
              </a:rPr>
              <a:t>Step 4: Describe the Integrated Supports who can help you practice the strategies</a:t>
            </a:r>
          </a:p>
        </p:txBody>
      </p:sp>
      <p:pic>
        <p:nvPicPr>
          <p:cNvPr id="7" name="Picture 6" descr="Image of the Goal Attainment tool - blank.&#10;">
            <a:extLst>
              <a:ext uri="{FF2B5EF4-FFF2-40B4-BE49-F238E27FC236}">
                <a16:creationId xmlns:a16="http://schemas.microsoft.com/office/drawing/2014/main" id="{B482A33E-9E6F-914C-8529-0C50F20C2E7C}"/>
              </a:ext>
            </a:extLst>
          </p:cNvPr>
          <p:cNvPicPr>
            <a:picLocks noChangeAspect="1"/>
          </p:cNvPicPr>
          <p:nvPr/>
        </p:nvPicPr>
        <p:blipFill>
          <a:blip r:embed="rId3"/>
          <a:stretch>
            <a:fillRect/>
          </a:stretch>
        </p:blipFill>
        <p:spPr>
          <a:xfrm>
            <a:off x="5572388" y="301492"/>
            <a:ext cx="4480865" cy="5798363"/>
          </a:xfrm>
          <a:prstGeom prst="rect">
            <a:avLst/>
          </a:prstGeom>
          <a:ln>
            <a:solidFill>
              <a:schemeClr val="accent1"/>
            </a:solidFill>
          </a:ln>
        </p:spPr>
      </p:pic>
    </p:spTree>
    <p:extLst>
      <p:ext uri="{BB962C8B-B14F-4D97-AF65-F5344CB8AC3E}">
        <p14:creationId xmlns:p14="http://schemas.microsoft.com/office/powerpoint/2010/main" val="447671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2955" y="533400"/>
            <a:ext cx="3784157" cy="1982072"/>
          </a:xfrm>
          <a:noFill/>
        </p:spPr>
        <p:txBody>
          <a:bodyPr>
            <a:noAutofit/>
          </a:bodyPr>
          <a:lstStyle/>
          <a:p>
            <a:pPr algn="ctr"/>
            <a:r>
              <a:rPr lang="en-US" sz="4800" dirty="0">
                <a:solidFill>
                  <a:schemeClr val="bg1"/>
                </a:solidFill>
              </a:rPr>
              <a:t>My Goal Attainment Tool </a:t>
            </a:r>
          </a:p>
        </p:txBody>
      </p:sp>
      <p:sp>
        <p:nvSpPr>
          <p:cNvPr id="6" name="Rectangle 5"/>
          <p:cNvSpPr/>
          <p:nvPr/>
        </p:nvSpPr>
        <p:spPr>
          <a:xfrm>
            <a:off x="4734560" y="1753285"/>
            <a:ext cx="1767840" cy="1938992"/>
          </a:xfrm>
          <a:prstGeom prst="rect">
            <a:avLst/>
          </a:prstGeom>
        </p:spPr>
        <p:txBody>
          <a:bodyPr wrap="square">
            <a:spAutoFit/>
          </a:bodyPr>
          <a:lstStyle/>
          <a:p>
            <a:pPr defTabSz="457200">
              <a:defRPr/>
            </a:pPr>
            <a:r>
              <a:rPr lang="en-US" sz="1200" dirty="0">
                <a:solidFill>
                  <a:prstClr val="black"/>
                </a:solidFill>
                <a:latin typeface="Tw Cen MT"/>
              </a:rPr>
              <a:t> </a:t>
            </a:r>
          </a:p>
          <a:p>
            <a:pPr defTabSz="457200">
              <a:defRPr/>
            </a:pPr>
            <a:r>
              <a:rPr lang="en-US" sz="1200" dirty="0">
                <a:solidFill>
                  <a:prstClr val="black"/>
                </a:solidFill>
                <a:latin typeface="Tw Cen MT"/>
              </a:rPr>
              <a:t> </a:t>
            </a: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sp>
        <p:nvSpPr>
          <p:cNvPr id="8" name="Rectangle 7"/>
          <p:cNvSpPr/>
          <p:nvPr/>
        </p:nvSpPr>
        <p:spPr>
          <a:xfrm>
            <a:off x="4734560" y="4169023"/>
            <a:ext cx="1676400" cy="1569660"/>
          </a:xfrm>
          <a:prstGeom prst="rect">
            <a:avLst/>
          </a:prstGeom>
        </p:spPr>
        <p:txBody>
          <a:bodyPr wrap="square">
            <a:spAutoFit/>
          </a:bodyPr>
          <a:lstStyle/>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pic>
        <p:nvPicPr>
          <p:cNvPr id="19" name="Picture 18">
            <a:extLst>
              <a:ext uri="{FF2B5EF4-FFF2-40B4-BE49-F238E27FC236}">
                <a16:creationId xmlns:a16="http://schemas.microsoft.com/office/drawing/2014/main" id="{FFC7EC05-ACF1-4840-9965-54A45281F2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9157"/>
          <a:stretch/>
        </p:blipFill>
        <p:spPr>
          <a:xfrm>
            <a:off x="8879016" y="3128085"/>
            <a:ext cx="2632036" cy="2875973"/>
          </a:xfrm>
          <a:prstGeom prst="rect">
            <a:avLst/>
          </a:prstGeom>
        </p:spPr>
      </p:pic>
      <p:pic>
        <p:nvPicPr>
          <p:cNvPr id="4" name="Picture 4" descr="Image of David's completed Goal Attainment Tool">
            <a:extLst>
              <a:ext uri="{FF2B5EF4-FFF2-40B4-BE49-F238E27FC236}">
                <a16:creationId xmlns:a16="http://schemas.microsoft.com/office/drawing/2014/main" id="{3E6161F3-9CE4-40D8-F93C-F8F15E4FF4D5}"/>
              </a:ext>
            </a:extLst>
          </p:cNvPr>
          <p:cNvPicPr>
            <a:picLocks noChangeAspect="1"/>
          </p:cNvPicPr>
          <p:nvPr/>
        </p:nvPicPr>
        <p:blipFill>
          <a:blip r:embed="rId4"/>
          <a:stretch>
            <a:fillRect/>
          </a:stretch>
        </p:blipFill>
        <p:spPr>
          <a:xfrm>
            <a:off x="2219195" y="-35110"/>
            <a:ext cx="4830870" cy="6343671"/>
          </a:xfrm>
          <a:prstGeom prst="rect">
            <a:avLst/>
          </a:prstGeom>
        </p:spPr>
      </p:pic>
    </p:spTree>
    <p:extLst>
      <p:ext uri="{BB962C8B-B14F-4D97-AF65-F5344CB8AC3E}">
        <p14:creationId xmlns:p14="http://schemas.microsoft.com/office/powerpoint/2010/main" val="232361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2955" y="533400"/>
            <a:ext cx="3784157" cy="1982072"/>
          </a:xfrm>
          <a:noFill/>
        </p:spPr>
        <p:txBody>
          <a:bodyPr>
            <a:noAutofit/>
          </a:bodyPr>
          <a:lstStyle/>
          <a:p>
            <a:pPr algn="ctr"/>
            <a:r>
              <a:rPr lang="en-US" sz="4800" dirty="0">
                <a:solidFill>
                  <a:schemeClr val="bg1"/>
                </a:solidFill>
              </a:rPr>
              <a:t>My Goal Attainment Tool </a:t>
            </a:r>
          </a:p>
        </p:txBody>
      </p:sp>
      <p:sp>
        <p:nvSpPr>
          <p:cNvPr id="6" name="Rectangle 5"/>
          <p:cNvSpPr/>
          <p:nvPr/>
        </p:nvSpPr>
        <p:spPr>
          <a:xfrm>
            <a:off x="4734560" y="1753285"/>
            <a:ext cx="1767840" cy="1938992"/>
          </a:xfrm>
          <a:prstGeom prst="rect">
            <a:avLst/>
          </a:prstGeom>
        </p:spPr>
        <p:txBody>
          <a:bodyPr wrap="square">
            <a:spAutoFit/>
          </a:bodyPr>
          <a:lstStyle/>
          <a:p>
            <a:pPr defTabSz="457200">
              <a:defRPr/>
            </a:pPr>
            <a:r>
              <a:rPr lang="en-US" sz="1200" dirty="0">
                <a:solidFill>
                  <a:prstClr val="black"/>
                </a:solidFill>
                <a:latin typeface="Tw Cen MT"/>
              </a:rPr>
              <a:t> </a:t>
            </a:r>
          </a:p>
          <a:p>
            <a:pPr defTabSz="457200">
              <a:defRPr/>
            </a:pPr>
            <a:r>
              <a:rPr lang="en-US" sz="1200" dirty="0">
                <a:solidFill>
                  <a:prstClr val="black"/>
                </a:solidFill>
                <a:latin typeface="Tw Cen MT"/>
              </a:rPr>
              <a:t> </a:t>
            </a: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sp>
        <p:nvSpPr>
          <p:cNvPr id="8" name="Rectangle 7"/>
          <p:cNvSpPr/>
          <p:nvPr/>
        </p:nvSpPr>
        <p:spPr>
          <a:xfrm>
            <a:off x="4734560" y="4169023"/>
            <a:ext cx="1676400" cy="1569660"/>
          </a:xfrm>
          <a:prstGeom prst="rect">
            <a:avLst/>
          </a:prstGeom>
        </p:spPr>
        <p:txBody>
          <a:bodyPr wrap="square">
            <a:spAutoFit/>
          </a:bodyPr>
          <a:lstStyle/>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pic>
        <p:nvPicPr>
          <p:cNvPr id="19" name="Picture 18">
            <a:extLst>
              <a:ext uri="{FF2B5EF4-FFF2-40B4-BE49-F238E27FC236}">
                <a16:creationId xmlns:a16="http://schemas.microsoft.com/office/drawing/2014/main" id="{FFC7EC05-ACF1-4840-9965-54A45281F2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9157"/>
          <a:stretch/>
        </p:blipFill>
        <p:spPr>
          <a:xfrm>
            <a:off x="8879016" y="3128085"/>
            <a:ext cx="2632036" cy="2875973"/>
          </a:xfrm>
          <a:prstGeom prst="rect">
            <a:avLst/>
          </a:prstGeom>
        </p:spPr>
      </p:pic>
      <p:pic>
        <p:nvPicPr>
          <p:cNvPr id="4" name="Picture 4" descr="Image of David's completed Goal Attainment Tool">
            <a:extLst>
              <a:ext uri="{FF2B5EF4-FFF2-40B4-BE49-F238E27FC236}">
                <a16:creationId xmlns:a16="http://schemas.microsoft.com/office/drawing/2014/main" id="{3E6161F3-9CE4-40D8-F93C-F8F15E4FF4D5}"/>
              </a:ext>
            </a:extLst>
          </p:cNvPr>
          <p:cNvPicPr>
            <a:picLocks noChangeAspect="1"/>
          </p:cNvPicPr>
          <p:nvPr/>
        </p:nvPicPr>
        <p:blipFill>
          <a:blip r:embed="rId4"/>
          <a:stretch>
            <a:fillRect/>
          </a:stretch>
        </p:blipFill>
        <p:spPr>
          <a:xfrm rot="-1080000">
            <a:off x="7881440" y="4572058"/>
            <a:ext cx="1548409" cy="2017857"/>
          </a:xfrm>
          <a:prstGeom prst="rect">
            <a:avLst/>
          </a:prstGeom>
        </p:spPr>
      </p:pic>
      <p:pic>
        <p:nvPicPr>
          <p:cNvPr id="7" name="Picture 4" descr="Image of David's completed Goal Attainment Tool">
            <a:extLst>
              <a:ext uri="{FF2B5EF4-FFF2-40B4-BE49-F238E27FC236}">
                <a16:creationId xmlns:a16="http://schemas.microsoft.com/office/drawing/2014/main" id="{CE6B64B7-FFA9-E2D2-A39F-A799718EF531}"/>
              </a:ext>
            </a:extLst>
          </p:cNvPr>
          <p:cNvPicPr>
            <a:picLocks noChangeAspect="1"/>
          </p:cNvPicPr>
          <p:nvPr/>
        </p:nvPicPr>
        <p:blipFill rotWithShape="1">
          <a:blip r:embed="rId4"/>
          <a:srcRect t="20364" b="37783"/>
          <a:stretch/>
        </p:blipFill>
        <p:spPr>
          <a:xfrm>
            <a:off x="495902" y="1113751"/>
            <a:ext cx="7187208" cy="3917263"/>
          </a:xfrm>
          <a:prstGeom prst="rect">
            <a:avLst/>
          </a:prstGeom>
        </p:spPr>
      </p:pic>
    </p:spTree>
    <p:extLst>
      <p:ext uri="{BB962C8B-B14F-4D97-AF65-F5344CB8AC3E}">
        <p14:creationId xmlns:p14="http://schemas.microsoft.com/office/powerpoint/2010/main" val="3147450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2955" y="533400"/>
            <a:ext cx="3784157" cy="1982072"/>
          </a:xfrm>
          <a:noFill/>
        </p:spPr>
        <p:txBody>
          <a:bodyPr>
            <a:noAutofit/>
          </a:bodyPr>
          <a:lstStyle/>
          <a:p>
            <a:pPr algn="ctr"/>
            <a:r>
              <a:rPr lang="en-US" sz="4800" dirty="0">
                <a:solidFill>
                  <a:schemeClr val="bg1"/>
                </a:solidFill>
              </a:rPr>
              <a:t>My Goal Attainment Tool </a:t>
            </a:r>
          </a:p>
        </p:txBody>
      </p:sp>
      <p:sp>
        <p:nvSpPr>
          <p:cNvPr id="6" name="Rectangle 5"/>
          <p:cNvSpPr/>
          <p:nvPr/>
        </p:nvSpPr>
        <p:spPr>
          <a:xfrm>
            <a:off x="4734560" y="1753285"/>
            <a:ext cx="1767840" cy="1938992"/>
          </a:xfrm>
          <a:prstGeom prst="rect">
            <a:avLst/>
          </a:prstGeom>
        </p:spPr>
        <p:txBody>
          <a:bodyPr wrap="square">
            <a:spAutoFit/>
          </a:bodyPr>
          <a:lstStyle/>
          <a:p>
            <a:pPr defTabSz="457200">
              <a:defRPr/>
            </a:pPr>
            <a:r>
              <a:rPr lang="en-US" sz="1200" dirty="0">
                <a:solidFill>
                  <a:prstClr val="black"/>
                </a:solidFill>
                <a:latin typeface="Tw Cen MT"/>
              </a:rPr>
              <a:t> </a:t>
            </a:r>
          </a:p>
          <a:p>
            <a:pPr defTabSz="457200">
              <a:defRPr/>
            </a:pPr>
            <a:r>
              <a:rPr lang="en-US" sz="1200" dirty="0">
                <a:solidFill>
                  <a:prstClr val="black"/>
                </a:solidFill>
                <a:latin typeface="Tw Cen MT"/>
              </a:rPr>
              <a:t> </a:t>
            </a: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sp>
        <p:nvSpPr>
          <p:cNvPr id="8" name="Rectangle 7"/>
          <p:cNvSpPr/>
          <p:nvPr/>
        </p:nvSpPr>
        <p:spPr>
          <a:xfrm>
            <a:off x="4734560" y="4169023"/>
            <a:ext cx="1676400" cy="1569660"/>
          </a:xfrm>
          <a:prstGeom prst="rect">
            <a:avLst/>
          </a:prstGeom>
        </p:spPr>
        <p:txBody>
          <a:bodyPr wrap="square">
            <a:spAutoFit/>
          </a:bodyPr>
          <a:lstStyle/>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a:p>
            <a:pPr defTabSz="457200">
              <a:defRPr/>
            </a:pPr>
            <a:endParaRPr lang="en-US" sz="1200" dirty="0">
              <a:solidFill>
                <a:prstClr val="black"/>
              </a:solidFill>
              <a:latin typeface="Tw Cen MT"/>
            </a:endParaRPr>
          </a:p>
        </p:txBody>
      </p:sp>
      <p:pic>
        <p:nvPicPr>
          <p:cNvPr id="19" name="Picture 18">
            <a:extLst>
              <a:ext uri="{FF2B5EF4-FFF2-40B4-BE49-F238E27FC236}">
                <a16:creationId xmlns:a16="http://schemas.microsoft.com/office/drawing/2014/main" id="{FFC7EC05-ACF1-4840-9965-54A45281F2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9157"/>
          <a:stretch/>
        </p:blipFill>
        <p:spPr>
          <a:xfrm>
            <a:off x="8879016" y="3128085"/>
            <a:ext cx="2632036" cy="2875973"/>
          </a:xfrm>
          <a:prstGeom prst="rect">
            <a:avLst/>
          </a:prstGeom>
        </p:spPr>
      </p:pic>
      <p:pic>
        <p:nvPicPr>
          <p:cNvPr id="4" name="Picture 4" descr="Image of David's completed Goal Attainment Tool">
            <a:extLst>
              <a:ext uri="{FF2B5EF4-FFF2-40B4-BE49-F238E27FC236}">
                <a16:creationId xmlns:a16="http://schemas.microsoft.com/office/drawing/2014/main" id="{3E6161F3-9CE4-40D8-F93C-F8F15E4FF4D5}"/>
              </a:ext>
            </a:extLst>
          </p:cNvPr>
          <p:cNvPicPr>
            <a:picLocks noChangeAspect="1"/>
          </p:cNvPicPr>
          <p:nvPr/>
        </p:nvPicPr>
        <p:blipFill rotWithShape="1">
          <a:blip r:embed="rId4"/>
          <a:srcRect t="60384" b="5079"/>
          <a:stretch/>
        </p:blipFill>
        <p:spPr>
          <a:xfrm>
            <a:off x="179380" y="1289598"/>
            <a:ext cx="7914039" cy="3594265"/>
          </a:xfrm>
          <a:prstGeom prst="rect">
            <a:avLst/>
          </a:prstGeom>
        </p:spPr>
      </p:pic>
      <p:pic>
        <p:nvPicPr>
          <p:cNvPr id="3" name="Picture 4" descr="Image of David's completed Goal Attainment Tool">
            <a:extLst>
              <a:ext uri="{FF2B5EF4-FFF2-40B4-BE49-F238E27FC236}">
                <a16:creationId xmlns:a16="http://schemas.microsoft.com/office/drawing/2014/main" id="{B36350F8-396C-08C6-47B1-209C3DA50806}"/>
              </a:ext>
            </a:extLst>
          </p:cNvPr>
          <p:cNvPicPr>
            <a:picLocks noChangeAspect="1"/>
          </p:cNvPicPr>
          <p:nvPr/>
        </p:nvPicPr>
        <p:blipFill>
          <a:blip r:embed="rId4"/>
          <a:stretch>
            <a:fillRect/>
          </a:stretch>
        </p:blipFill>
        <p:spPr>
          <a:xfrm rot="-1080000">
            <a:off x="7740764" y="4654119"/>
            <a:ext cx="1548409" cy="2017857"/>
          </a:xfrm>
          <a:prstGeom prst="rect">
            <a:avLst/>
          </a:prstGeom>
        </p:spPr>
      </p:pic>
    </p:spTree>
    <p:extLst>
      <p:ext uri="{BB962C8B-B14F-4D97-AF65-F5344CB8AC3E}">
        <p14:creationId xmlns:p14="http://schemas.microsoft.com/office/powerpoint/2010/main" val="4036841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82D90AD-D9B1-4D9E-A960-E780C9D4D392}"/>
              </a:ext>
            </a:extLst>
          </p:cNvPr>
          <p:cNvSpPr txBox="1"/>
          <p:nvPr/>
        </p:nvSpPr>
        <p:spPr>
          <a:xfrm>
            <a:off x="550265" y="3158251"/>
            <a:ext cx="11145607" cy="3231654"/>
          </a:xfrm>
          <a:prstGeom prst="rect">
            <a:avLst/>
          </a:prstGeom>
          <a:noFill/>
        </p:spPr>
        <p:txBody>
          <a:bodyPr wrap="square" lIns="91440" tIns="45720" rIns="91440" bIns="45720" anchor="t">
            <a:spAutoFit/>
          </a:bodyPr>
          <a:lstStyle/>
          <a:p>
            <a:pPr algn="ctr"/>
            <a:r>
              <a:rPr lang="en-US" b="1" dirty="0">
                <a:latin typeface="Arial"/>
                <a:ea typeface="+mn-lt"/>
                <a:cs typeface="+mn-lt"/>
              </a:rPr>
              <a:t>Charting My LifeCourse On-Line Training Series </a:t>
            </a:r>
            <a:endParaRPr lang="en-US" b="1">
              <a:ea typeface="+mn-lt"/>
              <a:cs typeface="+mn-lt"/>
            </a:endParaRPr>
          </a:p>
          <a:p>
            <a:pPr marL="257175" indent="-257175">
              <a:buFont typeface="Arial" panose="020B0604020202020204" pitchFamily="34" charset="0"/>
              <a:buChar char="•"/>
            </a:pPr>
            <a:r>
              <a:rPr lang="en-US" dirty="0">
                <a:latin typeface="Arial"/>
                <a:ea typeface="+mn-lt"/>
                <a:cs typeface="+mn-lt"/>
              </a:rPr>
              <a:t>Assists persons with disabilities to explore their hopes and dreams, develop plans and advocate at formal planning meetings that will help achieve their good life </a:t>
            </a:r>
            <a:endParaRPr lang="en-US">
              <a:ea typeface="+mn-lt"/>
              <a:cs typeface="+mn-lt"/>
            </a:endParaRPr>
          </a:p>
          <a:p>
            <a:pPr marL="257175" indent="-257175">
              <a:buFont typeface="Arial" panose="020B0604020202020204" pitchFamily="34" charset="0"/>
              <a:buChar char="•"/>
            </a:pPr>
            <a:r>
              <a:rPr lang="en-US" dirty="0">
                <a:latin typeface="Arial"/>
                <a:ea typeface="+mn-lt"/>
                <a:cs typeface="+mn-lt"/>
              </a:rPr>
              <a:t>On-line, self-paced, </a:t>
            </a:r>
            <a:r>
              <a:rPr lang="en-US" dirty="0">
                <a:solidFill>
                  <a:srgbClr val="000000"/>
                </a:solidFill>
                <a:latin typeface="WordVisi_MSFontService"/>
                <a:cs typeface="Arial"/>
              </a:rPr>
              <a:t>interactive training modules for individuals with disabilities and supporters:</a:t>
            </a:r>
          </a:p>
          <a:p>
            <a:pPr marL="556895" lvl="1" indent="-213995">
              <a:buFont typeface="Arial" panose="020B0604020202020204" pitchFamily="34" charset="0"/>
              <a:buChar char="•"/>
            </a:pPr>
            <a:r>
              <a:rPr lang="en-US" dirty="0">
                <a:latin typeface="Arial"/>
                <a:cs typeface="Arial"/>
              </a:rPr>
              <a:t>Module 1. Discovering Charting the LifeCourse</a:t>
            </a:r>
          </a:p>
          <a:p>
            <a:pPr marL="556895" lvl="1" indent="-213995">
              <a:buFont typeface="Arial" panose="020B0604020202020204" pitchFamily="34" charset="0"/>
              <a:buChar char="•"/>
            </a:pPr>
            <a:r>
              <a:rPr lang="en-US" dirty="0">
                <a:latin typeface="Arial"/>
                <a:cs typeface="Arial"/>
              </a:rPr>
              <a:t>Module 2. Discovering the Support Star</a:t>
            </a:r>
          </a:p>
          <a:p>
            <a:pPr marL="556895" lvl="1" indent="-213995">
              <a:buFont typeface="Arial" panose="020B0604020202020204" pitchFamily="34" charset="0"/>
              <a:buChar char="•"/>
            </a:pPr>
            <a:r>
              <a:rPr lang="en-US" dirty="0">
                <a:latin typeface="Arial"/>
                <a:cs typeface="Arial"/>
              </a:rPr>
              <a:t>Module 3. Discovering Your Good Life</a:t>
            </a:r>
          </a:p>
          <a:p>
            <a:pPr marL="257175" indent="-257175">
              <a:buFont typeface="Arial" panose="020B0604020202020204" pitchFamily="34" charset="0"/>
              <a:buChar char="•"/>
            </a:pPr>
            <a:r>
              <a:rPr lang="en-US" dirty="0">
                <a:solidFill>
                  <a:srgbClr val="000000"/>
                </a:solidFill>
                <a:latin typeface="WordVisi_MSFontService"/>
                <a:cs typeface="Arial"/>
              </a:rPr>
              <a:t>Free for anyone to access and use   </a:t>
            </a:r>
            <a:r>
              <a:rPr lang="en-US" dirty="0">
                <a:latin typeface="WordVisi_MSFontService"/>
                <a:cs typeface="Arial"/>
                <a:hlinkClick r:id="rId2"/>
              </a:rPr>
              <a:t>www.</a:t>
            </a:r>
            <a:r>
              <a:rPr lang="en-US" dirty="0">
                <a:latin typeface="Arial"/>
                <a:cs typeface="Arial"/>
                <a:hlinkClick r:id="rId2"/>
              </a:rPr>
              <a:t>moddd.thinkific.com/courses/Charting-My-LifeCourse</a:t>
            </a:r>
            <a:r>
              <a:rPr lang="en-US" dirty="0">
                <a:latin typeface="Arial"/>
                <a:cs typeface="Arial"/>
              </a:rPr>
              <a:t>  </a:t>
            </a:r>
            <a:endParaRPr lang="en-US">
              <a:solidFill>
                <a:srgbClr val="000000"/>
              </a:solidFill>
              <a:latin typeface="WordVisi_MSFontService"/>
            </a:endParaRPr>
          </a:p>
          <a:p>
            <a:pPr marL="213995" indent="-213995">
              <a:buFont typeface="Arial" panose="020B0604020202020204" pitchFamily="34" charset="0"/>
              <a:buChar char="•"/>
            </a:pPr>
            <a:r>
              <a:rPr lang="en-US" dirty="0">
                <a:solidFill>
                  <a:srgbClr val="000000"/>
                </a:solidFill>
                <a:latin typeface="WordVisi_MSFontService"/>
                <a:cs typeface="Arial"/>
              </a:rPr>
              <a:t>Partnership between the Division of Developmental Disabilities and UMKC-IHD, LifeCourse Nexus </a:t>
            </a:r>
            <a:endParaRPr lang="en-US" dirty="0">
              <a:solidFill>
                <a:srgbClr val="000000"/>
              </a:solidFill>
              <a:latin typeface="WordVisi_MSFontService"/>
            </a:endParaRPr>
          </a:p>
          <a:p>
            <a:pPr algn="l"/>
            <a:endParaRPr lang="en-US" sz="1500" dirty="0">
              <a:solidFill>
                <a:srgbClr val="0C1721"/>
              </a:solidFill>
            </a:endParaRPr>
          </a:p>
          <a:p>
            <a:pPr algn="l"/>
            <a:endParaRPr lang="en-US" sz="1350" dirty="0">
              <a:solidFill>
                <a:srgbClr val="0C1721"/>
              </a:solidFill>
            </a:endParaRPr>
          </a:p>
          <a:p>
            <a:pPr algn="l"/>
            <a:endParaRPr lang="en-US" sz="1350" dirty="0">
              <a:solidFill>
                <a:srgbClr val="0C1721"/>
              </a:solidFill>
            </a:endParaRPr>
          </a:p>
        </p:txBody>
      </p:sp>
      <p:pic>
        <p:nvPicPr>
          <p:cNvPr id="4" name="Content Placeholder 3" descr="Banner of Charting My LifeCourse. On the left side is text reading: &quot;Charting My LifeCourse. Charting My LifeCourse introduces self-advocates to the Building Blocks of the Charting the LifeCourse (CtLC) framework and exploring your goals and vision for a GoodLife, includes a Certificate of Completion.&#10;&#10;Beneath that is an orange button labeled &quot;enroll for free.&quot;&#10;&#10;To the right of the text are five people. The first two are a woman with a disability and a man looking at each other. The second two are a woman looking down at an infant she is holding. The final person is a man looking at the camera.">
            <a:extLst>
              <a:ext uri="{FF2B5EF4-FFF2-40B4-BE49-F238E27FC236}">
                <a16:creationId xmlns:a16="http://schemas.microsoft.com/office/drawing/2014/main" id="{6E1E98D3-44E1-4274-8D3A-56B1B16B08F2}"/>
              </a:ext>
            </a:extLst>
          </p:cNvPr>
          <p:cNvPicPr>
            <a:picLocks noGrp="1" noChangeAspect="1"/>
          </p:cNvPicPr>
          <p:nvPr>
            <p:ph idx="1"/>
          </p:nvPr>
        </p:nvPicPr>
        <p:blipFill>
          <a:blip r:embed="rId3"/>
          <a:stretch>
            <a:fillRect/>
          </a:stretch>
        </p:blipFill>
        <p:spPr>
          <a:xfrm>
            <a:off x="550264" y="88100"/>
            <a:ext cx="10708780" cy="2894369"/>
          </a:xfrm>
          <a:prstGeom prst="rect">
            <a:avLst/>
          </a:prstGeom>
        </p:spPr>
      </p:pic>
    </p:spTree>
    <p:extLst>
      <p:ext uri="{BB962C8B-B14F-4D97-AF65-F5344CB8AC3E}">
        <p14:creationId xmlns:p14="http://schemas.microsoft.com/office/powerpoint/2010/main" val="1389982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C65979-C115-443F-B12E-E70444F0D222}"/>
              </a:ext>
            </a:extLst>
          </p:cNvPr>
          <p:cNvSpPr>
            <a:spLocks noGrp="1"/>
          </p:cNvSpPr>
          <p:nvPr>
            <p:ph type="title"/>
          </p:nvPr>
        </p:nvSpPr>
        <p:spPr>
          <a:xfrm>
            <a:off x="381001" y="225172"/>
            <a:ext cx="6853518" cy="458072"/>
          </a:xfrm>
        </p:spPr>
        <p:txBody>
          <a:bodyPr>
            <a:normAutofit fontScale="90000"/>
          </a:bodyPr>
          <a:lstStyle/>
          <a:p>
            <a:r>
              <a:rPr lang="en-US" dirty="0"/>
              <a:t>What are Self-Advocates Saying?</a:t>
            </a:r>
          </a:p>
        </p:txBody>
      </p:sp>
      <p:sp>
        <p:nvSpPr>
          <p:cNvPr id="7" name="TextBox 6">
            <a:extLst>
              <a:ext uri="{FF2B5EF4-FFF2-40B4-BE49-F238E27FC236}">
                <a16:creationId xmlns:a16="http://schemas.microsoft.com/office/drawing/2014/main" id="{682D90AD-D9B1-4D9E-A960-E780C9D4D392}"/>
              </a:ext>
            </a:extLst>
          </p:cNvPr>
          <p:cNvSpPr txBox="1"/>
          <p:nvPr/>
        </p:nvSpPr>
        <p:spPr>
          <a:xfrm>
            <a:off x="252092" y="3989159"/>
            <a:ext cx="745824" cy="969496"/>
          </a:xfrm>
          <a:prstGeom prst="rect">
            <a:avLst/>
          </a:prstGeom>
          <a:noFill/>
        </p:spPr>
        <p:txBody>
          <a:bodyPr wrap="square" lIns="91440" tIns="45720" rIns="91440" bIns="45720" anchor="t">
            <a:spAutoFit/>
          </a:bodyPr>
          <a:lstStyle/>
          <a:p>
            <a:pPr algn="ctr"/>
            <a:endParaRPr lang="en-US" sz="1500" b="1" dirty="0">
              <a:solidFill>
                <a:srgbClr val="000000"/>
              </a:solidFill>
              <a:latin typeface="Arial"/>
              <a:cs typeface="Calibri"/>
            </a:endParaRPr>
          </a:p>
          <a:p>
            <a:pPr algn="l"/>
            <a:endParaRPr lang="en-US" sz="1500" dirty="0">
              <a:solidFill>
                <a:srgbClr val="0C1721"/>
              </a:solidFill>
            </a:endParaRPr>
          </a:p>
          <a:p>
            <a:pPr algn="l"/>
            <a:endParaRPr lang="en-US" sz="1350" dirty="0">
              <a:solidFill>
                <a:srgbClr val="0C1721"/>
              </a:solidFill>
            </a:endParaRPr>
          </a:p>
          <a:p>
            <a:pPr algn="l"/>
            <a:endParaRPr lang="en-US" sz="1350" dirty="0">
              <a:solidFill>
                <a:srgbClr val="0C1721"/>
              </a:solidFill>
            </a:endParaRPr>
          </a:p>
        </p:txBody>
      </p:sp>
      <p:pic>
        <p:nvPicPr>
          <p:cNvPr id="11" name="Picture 4" descr="Picture of Susan Park">
            <a:extLst>
              <a:ext uri="{FF2B5EF4-FFF2-40B4-BE49-F238E27FC236}">
                <a16:creationId xmlns:a16="http://schemas.microsoft.com/office/drawing/2014/main" id="{6410FF27-0D4F-4E45-ADC4-0CB82465C94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9679" y="338366"/>
            <a:ext cx="3293114" cy="3293114"/>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12">
            <a:extLst>
              <a:ext uri="{FF2B5EF4-FFF2-40B4-BE49-F238E27FC236}">
                <a16:creationId xmlns:a16="http://schemas.microsoft.com/office/drawing/2014/main" id="{2D0D09C5-6184-41D5-98C1-86739FA25FBC}"/>
              </a:ext>
            </a:extLst>
          </p:cNvPr>
          <p:cNvSpPr>
            <a:spLocks noGrp="1"/>
          </p:cNvSpPr>
          <p:nvPr>
            <p:ph idx="1"/>
          </p:nvPr>
        </p:nvSpPr>
        <p:spPr>
          <a:xfrm>
            <a:off x="381000" y="683244"/>
            <a:ext cx="7543799" cy="5488956"/>
          </a:xfrm>
        </p:spPr>
        <p:txBody>
          <a:bodyPr>
            <a:normAutofit fontScale="25000" lnSpcReduction="20000"/>
          </a:bodyPr>
          <a:lstStyle/>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I lead my first ISP (Individual</a:t>
            </a:r>
            <a:r>
              <a:rPr lang="en-US" sz="8000" i="1" dirty="0">
                <a:solidFill>
                  <a:srgbClr val="000000"/>
                </a:solidFill>
                <a:latin typeface="Arial" panose="020B0604020202020204" pitchFamily="34" charset="0"/>
                <a:cs typeface="Arial" panose="020B0604020202020204" pitchFamily="34" charset="0"/>
              </a:rPr>
              <a:t> Support Plan)</a:t>
            </a:r>
            <a:r>
              <a:rPr lang="en-US" sz="8000" b="0" i="1" dirty="0">
                <a:solidFill>
                  <a:srgbClr val="000000"/>
                </a:solidFill>
                <a:effectLst/>
                <a:latin typeface="Arial" panose="020B0604020202020204" pitchFamily="34" charset="0"/>
                <a:cs typeface="Arial" panose="020B0604020202020204" pitchFamily="34" charset="0"/>
              </a:rPr>
              <a:t> EVER!!!! Fully!!!!!!! </a:t>
            </a:r>
            <a:endParaRPr lang="en-US" sz="8000" i="1" dirty="0">
              <a:solidFill>
                <a:srgbClr val="000000"/>
              </a:solidFill>
              <a:latin typeface="Arial" panose="020B0604020202020204" pitchFamily="34" charset="0"/>
              <a:cs typeface="Arial" panose="020B0604020202020204" pitchFamily="34" charset="0"/>
            </a:endParaRPr>
          </a:p>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I have been a part of my ISP in the past but this was a game changer. I have come to realize some goals I didn’t need to keep and as well as some goals I needed to make a priority. </a:t>
            </a:r>
          </a:p>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I get so excited at the thought of an individual like as myself getting to experience running their own ISP and or running their life! </a:t>
            </a:r>
          </a:p>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You can use </a:t>
            </a:r>
            <a:r>
              <a:rPr lang="en-US" sz="8000" b="0" i="1" dirty="0" err="1">
                <a:solidFill>
                  <a:srgbClr val="000000"/>
                </a:solidFill>
                <a:effectLst/>
                <a:latin typeface="Arial" panose="020B0604020202020204" pitchFamily="34" charset="0"/>
                <a:cs typeface="Arial" panose="020B0604020202020204" pitchFamily="34" charset="0"/>
              </a:rPr>
              <a:t>CtLC</a:t>
            </a:r>
            <a:r>
              <a:rPr lang="en-US" sz="8000" b="0" i="1" dirty="0">
                <a:solidFill>
                  <a:srgbClr val="000000"/>
                </a:solidFill>
                <a:effectLst/>
                <a:latin typeface="Arial" panose="020B0604020202020204" pitchFamily="34" charset="0"/>
                <a:cs typeface="Arial" panose="020B0604020202020204" pitchFamily="34" charset="0"/>
              </a:rPr>
              <a:t> for so much in life you can use it to budget for a car, a vacation, for dreams and what you want your life to be like. You could use it anywhere and for anything! </a:t>
            </a:r>
          </a:p>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It takes the work out of working out the nicks in life and takes your dreams however big or small and brings them to a reality. </a:t>
            </a:r>
          </a:p>
          <a:p>
            <a:pPr marL="0" indent="0" algn="l" rtl="0" fontAlgn="base">
              <a:lnSpc>
                <a:spcPct val="120000"/>
              </a:lnSpc>
              <a:buNone/>
            </a:pPr>
            <a:r>
              <a:rPr lang="en-US" sz="8000" b="0" i="1" dirty="0">
                <a:solidFill>
                  <a:srgbClr val="000000"/>
                </a:solidFill>
                <a:effectLst/>
                <a:latin typeface="Arial" panose="020B0604020202020204" pitchFamily="34" charset="0"/>
                <a:cs typeface="Arial" panose="020B0604020202020204" pitchFamily="34" charset="0"/>
              </a:rPr>
              <a:t>I think other self-advocates will benefit not just from actually being in charge of their ISP but it will give anyone a hope that they can achieve their goals even if it means going from full guardianship to partial and or if someone wanted to buy a car or move.   You name it </a:t>
            </a:r>
            <a:r>
              <a:rPr lang="en-US" sz="8000" b="0" i="1" dirty="0" err="1">
                <a:solidFill>
                  <a:srgbClr val="000000"/>
                </a:solidFill>
                <a:effectLst/>
                <a:latin typeface="Arial" panose="020B0604020202020204" pitchFamily="34" charset="0"/>
                <a:cs typeface="Arial" panose="020B0604020202020204" pitchFamily="34" charset="0"/>
              </a:rPr>
              <a:t>CtLC</a:t>
            </a:r>
            <a:r>
              <a:rPr lang="en-US" sz="8000" b="0" i="1" dirty="0">
                <a:solidFill>
                  <a:srgbClr val="000000"/>
                </a:solidFill>
                <a:effectLst/>
                <a:latin typeface="Arial" panose="020B0604020202020204" pitchFamily="34" charset="0"/>
                <a:cs typeface="Arial" panose="020B0604020202020204" pitchFamily="34" charset="0"/>
              </a:rPr>
              <a:t> can make it come to life!! </a:t>
            </a:r>
          </a:p>
          <a:p>
            <a:pPr marL="0" indent="0">
              <a:buNone/>
            </a:pPr>
            <a:endParaRPr lang="en-US" dirty="0"/>
          </a:p>
        </p:txBody>
      </p:sp>
      <p:sp>
        <p:nvSpPr>
          <p:cNvPr id="14" name="TextBox 13">
            <a:extLst>
              <a:ext uri="{FF2B5EF4-FFF2-40B4-BE49-F238E27FC236}">
                <a16:creationId xmlns:a16="http://schemas.microsoft.com/office/drawing/2014/main" id="{301BC197-CE33-4787-A0AB-925C837627A1}"/>
              </a:ext>
            </a:extLst>
          </p:cNvPr>
          <p:cNvSpPr txBox="1"/>
          <p:nvPr/>
        </p:nvSpPr>
        <p:spPr>
          <a:xfrm>
            <a:off x="8151983" y="3979970"/>
            <a:ext cx="3886200" cy="1754326"/>
          </a:xfrm>
          <a:prstGeom prst="rect">
            <a:avLst/>
          </a:prstGeom>
          <a:noFill/>
        </p:spPr>
        <p:txBody>
          <a:bodyPr wrap="square" lIns="91440" tIns="45720" rIns="91440" bIns="45720" rtlCol="0" anchor="t">
            <a:spAutoFit/>
          </a:bodyPr>
          <a:lstStyle/>
          <a:p>
            <a:r>
              <a:rPr lang="en-US" dirty="0">
                <a:solidFill>
                  <a:schemeClr val="bg1"/>
                </a:solidFill>
              </a:rPr>
              <a:t>Susan Parker was selected at the 2022-2023 SARTAC Fellow with the Charting LifeCourse Nexus.  </a:t>
            </a:r>
          </a:p>
          <a:p>
            <a:r>
              <a:rPr lang="en-US" b="1" i="0" dirty="0">
                <a:solidFill>
                  <a:schemeClr val="bg1"/>
                </a:solidFill>
                <a:effectLst/>
                <a:latin typeface="Alegreya Sans"/>
              </a:rPr>
              <a:t>Fellowship project: “Charting My </a:t>
            </a:r>
            <a:r>
              <a:rPr lang="en-US" b="1" dirty="0" err="1">
                <a:solidFill>
                  <a:schemeClr val="bg1"/>
                </a:solidFill>
                <a:latin typeface="Alegreya Sans"/>
              </a:rPr>
              <a:t>LifeCourse</a:t>
            </a:r>
            <a:r>
              <a:rPr lang="en-US" b="1" i="0" dirty="0">
                <a:solidFill>
                  <a:schemeClr val="bg1"/>
                </a:solidFill>
                <a:effectLst/>
                <a:latin typeface="Alegreya Sans"/>
              </a:rPr>
              <a:t>”</a:t>
            </a:r>
            <a:r>
              <a:rPr lang="en-US" b="1" dirty="0">
                <a:solidFill>
                  <a:schemeClr val="bg1"/>
                </a:solidFill>
                <a:latin typeface="Alegreya Sans"/>
              </a:rPr>
              <a:t> </a:t>
            </a:r>
            <a:r>
              <a:rPr lang="en-US" b="1" dirty="0">
                <a:solidFill>
                  <a:srgbClr val="951B51"/>
                </a:solidFill>
                <a:latin typeface="Alegreya Sans"/>
              </a:rPr>
              <a:t> </a:t>
            </a:r>
            <a:endParaRPr lang="en-US" b="1" i="0" dirty="0">
              <a:solidFill>
                <a:srgbClr val="951B51"/>
              </a:solidFill>
              <a:effectLst/>
              <a:latin typeface="Alegreya Sans"/>
            </a:endParaRPr>
          </a:p>
          <a:p>
            <a:pPr algn="ctr"/>
            <a:r>
              <a:rPr lang="en-US" dirty="0"/>
              <a:t> </a:t>
            </a:r>
          </a:p>
        </p:txBody>
      </p:sp>
      <p:pic>
        <p:nvPicPr>
          <p:cNvPr id="15" name="Picture 2" descr="SARTAC Logo.">
            <a:extLst>
              <a:ext uri="{FF2B5EF4-FFF2-40B4-BE49-F238E27FC236}">
                <a16:creationId xmlns:a16="http://schemas.microsoft.com/office/drawing/2014/main" id="{D880BA09-3505-4C98-9966-90508E7CA7D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30630" y="5268501"/>
            <a:ext cx="1962989" cy="710961"/>
          </a:xfrm>
          <a:prstGeom prst="rect">
            <a:avLst/>
          </a:prstGeom>
          <a:solidFill>
            <a:srgbClr val="FFFFFF"/>
          </a:solidFill>
        </p:spPr>
      </p:pic>
      <p:pic>
        <p:nvPicPr>
          <p:cNvPr id="16" name="Picture 2" descr="LifeCourse Nexus Logo">
            <a:extLst>
              <a:ext uri="{FF2B5EF4-FFF2-40B4-BE49-F238E27FC236}">
                <a16:creationId xmlns:a16="http://schemas.microsoft.com/office/drawing/2014/main" id="{71A91209-6863-4E73-9B79-593AC84573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59679" y="6026728"/>
            <a:ext cx="1564676" cy="688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497939"/>
      </p:ext>
    </p:extLst>
  </p:cSld>
  <p:clrMapOvr>
    <a:masterClrMapping/>
  </p:clrMapOvr>
  <p:transition advTm="10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82D90AD-D9B1-4D9E-A960-E780C9D4D392}"/>
              </a:ext>
            </a:extLst>
          </p:cNvPr>
          <p:cNvSpPr txBox="1"/>
          <p:nvPr/>
        </p:nvSpPr>
        <p:spPr>
          <a:xfrm>
            <a:off x="252092" y="3989159"/>
            <a:ext cx="745824" cy="969496"/>
          </a:xfrm>
          <a:prstGeom prst="rect">
            <a:avLst/>
          </a:prstGeom>
          <a:noFill/>
        </p:spPr>
        <p:txBody>
          <a:bodyPr wrap="square" lIns="91440" tIns="45720" rIns="91440" bIns="45720" anchor="t">
            <a:spAutoFit/>
          </a:bodyPr>
          <a:lstStyle/>
          <a:p>
            <a:pPr algn="ctr"/>
            <a:endParaRPr lang="en-US" sz="1500" b="1" dirty="0">
              <a:solidFill>
                <a:srgbClr val="000000"/>
              </a:solidFill>
              <a:latin typeface="Arial"/>
              <a:cs typeface="Calibri"/>
            </a:endParaRPr>
          </a:p>
          <a:p>
            <a:pPr algn="l"/>
            <a:endParaRPr lang="en-US" sz="1500" dirty="0">
              <a:solidFill>
                <a:srgbClr val="0C1721"/>
              </a:solidFill>
            </a:endParaRPr>
          </a:p>
          <a:p>
            <a:pPr algn="l"/>
            <a:endParaRPr lang="en-US" sz="1350" dirty="0">
              <a:solidFill>
                <a:srgbClr val="0C1721"/>
              </a:solidFill>
            </a:endParaRPr>
          </a:p>
          <a:p>
            <a:pPr algn="l"/>
            <a:endParaRPr lang="en-US" sz="1350" dirty="0">
              <a:solidFill>
                <a:srgbClr val="0C1721"/>
              </a:solidFill>
            </a:endParaRPr>
          </a:p>
        </p:txBody>
      </p:sp>
      <p:sp>
        <p:nvSpPr>
          <p:cNvPr id="9" name="Title 1">
            <a:extLst>
              <a:ext uri="{FF2B5EF4-FFF2-40B4-BE49-F238E27FC236}">
                <a16:creationId xmlns:a16="http://schemas.microsoft.com/office/drawing/2014/main" id="{4830491B-99D2-4EA5-B87A-46B984624B1D}"/>
              </a:ext>
            </a:extLst>
          </p:cNvPr>
          <p:cNvSpPr txBox="1">
            <a:spLocks/>
          </p:cNvSpPr>
          <p:nvPr/>
        </p:nvSpPr>
        <p:spPr>
          <a:xfrm>
            <a:off x="1620982" y="0"/>
            <a:ext cx="8368144" cy="907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100" b="1" kern="1200">
                <a:solidFill>
                  <a:schemeClr val="bg1"/>
                </a:solidFill>
                <a:latin typeface="+mn-lt"/>
                <a:ea typeface="+mj-ea"/>
                <a:cs typeface="+mj-cs"/>
              </a:defRPr>
            </a:lvl1pPr>
          </a:lstStyle>
          <a:p>
            <a:r>
              <a:rPr lang="en-US" sz="3600" b="0" dirty="0">
                <a:ea typeface="+mn-lt"/>
                <a:cs typeface="+mn-lt"/>
              </a:rPr>
              <a:t>Charting My LifeCourse Online Training</a:t>
            </a:r>
            <a:endParaRPr lang="en-US" b="0" dirty="0">
              <a:cs typeface="Calibri"/>
            </a:endParaRPr>
          </a:p>
        </p:txBody>
      </p:sp>
      <p:pic>
        <p:nvPicPr>
          <p:cNvPr id="6" name="Picture 5" descr="Screen grab of welcome page of Charting the LifeCourse learning series 1.3 Your One Page Description.">
            <a:extLst>
              <a:ext uri="{FF2B5EF4-FFF2-40B4-BE49-F238E27FC236}">
                <a16:creationId xmlns:a16="http://schemas.microsoft.com/office/drawing/2014/main" id="{AD3BEC02-C329-4A49-87F9-996A6A240341}"/>
              </a:ext>
            </a:extLst>
          </p:cNvPr>
          <p:cNvPicPr>
            <a:picLocks noChangeAspect="1"/>
          </p:cNvPicPr>
          <p:nvPr/>
        </p:nvPicPr>
        <p:blipFill>
          <a:blip r:embed="rId3"/>
          <a:stretch>
            <a:fillRect/>
          </a:stretch>
        </p:blipFill>
        <p:spPr>
          <a:xfrm>
            <a:off x="3047152" y="1291841"/>
            <a:ext cx="7130029" cy="3665175"/>
          </a:xfrm>
          <a:prstGeom prst="rect">
            <a:avLst/>
          </a:prstGeom>
        </p:spPr>
      </p:pic>
      <p:sp>
        <p:nvSpPr>
          <p:cNvPr id="2" name="TextBox 1">
            <a:extLst>
              <a:ext uri="{FF2B5EF4-FFF2-40B4-BE49-F238E27FC236}">
                <a16:creationId xmlns:a16="http://schemas.microsoft.com/office/drawing/2014/main" id="{1E39AAD6-0FB6-E6F6-7C25-94347780DC9A}"/>
              </a:ext>
            </a:extLst>
          </p:cNvPr>
          <p:cNvSpPr txBox="1"/>
          <p:nvPr/>
        </p:nvSpPr>
        <p:spPr>
          <a:xfrm>
            <a:off x="4032738" y="5240216"/>
            <a:ext cx="54277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4"/>
              </a:rPr>
              <a:t>1.3 Self-Advocacy CtLC 2021</a:t>
            </a:r>
          </a:p>
        </p:txBody>
      </p:sp>
    </p:spTree>
    <p:extLst>
      <p:ext uri="{BB962C8B-B14F-4D97-AF65-F5344CB8AC3E}">
        <p14:creationId xmlns:p14="http://schemas.microsoft.com/office/powerpoint/2010/main" val="1347140810"/>
      </p:ext>
    </p:extLst>
  </p:cSld>
  <p:clrMapOvr>
    <a:masterClrMapping/>
  </p:clrMapOvr>
  <p:transition advTm="10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C7818-CAED-4E5F-8571-5A0983B673F5}"/>
              </a:ext>
            </a:extLst>
          </p:cNvPr>
          <p:cNvSpPr>
            <a:spLocks noGrp="1"/>
          </p:cNvSpPr>
          <p:nvPr>
            <p:ph type="title"/>
          </p:nvPr>
        </p:nvSpPr>
        <p:spPr>
          <a:xfrm>
            <a:off x="0" y="-1814"/>
            <a:ext cx="12039600" cy="928914"/>
          </a:xfrm>
          <a:solidFill>
            <a:schemeClr val="accent6"/>
          </a:solidFill>
        </p:spPr>
        <p:txBody>
          <a:bodyPr>
            <a:normAutofit/>
          </a:bodyPr>
          <a:lstStyle/>
          <a:p>
            <a:r>
              <a:rPr lang="en-US" sz="3200" dirty="0" err="1">
                <a:solidFill>
                  <a:schemeClr val="tx2"/>
                </a:solidFill>
              </a:rPr>
              <a:t>CtLC</a:t>
            </a:r>
            <a:r>
              <a:rPr lang="en-US" sz="3200" dirty="0">
                <a:solidFill>
                  <a:schemeClr val="tx2"/>
                </a:solidFill>
              </a:rPr>
              <a:t> Statewide Chapter | Focus on Self-Advocates</a:t>
            </a:r>
            <a:endParaRPr lang="en-US" sz="3200" dirty="0">
              <a:solidFill>
                <a:schemeClr val="tx2"/>
              </a:solidFill>
              <a:cs typeface="Calibri"/>
            </a:endParaRPr>
          </a:p>
        </p:txBody>
      </p:sp>
      <p:sp>
        <p:nvSpPr>
          <p:cNvPr id="7" name="TextBox 6">
            <a:extLst>
              <a:ext uri="{FF2B5EF4-FFF2-40B4-BE49-F238E27FC236}">
                <a16:creationId xmlns:a16="http://schemas.microsoft.com/office/drawing/2014/main" id="{682D90AD-D9B1-4D9E-A960-E780C9D4D392}"/>
              </a:ext>
            </a:extLst>
          </p:cNvPr>
          <p:cNvSpPr txBox="1"/>
          <p:nvPr/>
        </p:nvSpPr>
        <p:spPr>
          <a:xfrm>
            <a:off x="252092" y="3989159"/>
            <a:ext cx="745824" cy="969496"/>
          </a:xfrm>
          <a:prstGeom prst="rect">
            <a:avLst/>
          </a:prstGeom>
          <a:noFill/>
        </p:spPr>
        <p:txBody>
          <a:bodyPr wrap="square" lIns="91440" tIns="45720" rIns="91440" bIns="45720" anchor="t">
            <a:spAutoFit/>
          </a:bodyPr>
          <a:lstStyle/>
          <a:p>
            <a:pPr algn="ctr"/>
            <a:endParaRPr lang="en-US" sz="1500" b="1" dirty="0">
              <a:solidFill>
                <a:srgbClr val="000000"/>
              </a:solidFill>
              <a:latin typeface="Arial"/>
              <a:cs typeface="Calibri"/>
            </a:endParaRPr>
          </a:p>
          <a:p>
            <a:pPr algn="l"/>
            <a:endParaRPr lang="en-US" sz="1500" dirty="0">
              <a:solidFill>
                <a:srgbClr val="0C1721"/>
              </a:solidFill>
            </a:endParaRPr>
          </a:p>
          <a:p>
            <a:pPr algn="l"/>
            <a:endParaRPr lang="en-US" sz="1350" dirty="0">
              <a:solidFill>
                <a:srgbClr val="0C1721"/>
              </a:solidFill>
            </a:endParaRPr>
          </a:p>
          <a:p>
            <a:pPr algn="l"/>
            <a:endParaRPr lang="en-US" sz="1350" dirty="0">
              <a:solidFill>
                <a:srgbClr val="0C1721"/>
              </a:solidFill>
            </a:endParaRPr>
          </a:p>
        </p:txBody>
      </p:sp>
      <p:sp>
        <p:nvSpPr>
          <p:cNvPr id="5" name="TextBox 4">
            <a:extLst>
              <a:ext uri="{FF2B5EF4-FFF2-40B4-BE49-F238E27FC236}">
                <a16:creationId xmlns:a16="http://schemas.microsoft.com/office/drawing/2014/main" id="{727966C0-7F2D-4D49-B862-790680323EF3}"/>
              </a:ext>
            </a:extLst>
          </p:cNvPr>
          <p:cNvSpPr txBox="1"/>
          <p:nvPr/>
        </p:nvSpPr>
        <p:spPr>
          <a:xfrm>
            <a:off x="457200" y="2481053"/>
            <a:ext cx="5476408" cy="3231654"/>
          </a:xfrm>
          <a:prstGeom prst="rect">
            <a:avLst/>
          </a:prstGeom>
          <a:noFill/>
        </p:spPr>
        <p:txBody>
          <a:bodyPr wrap="square" lIns="91440" tIns="45720" rIns="91440" bIns="45720" rtlCol="0" anchor="t">
            <a:spAutoFit/>
          </a:bodyPr>
          <a:lstStyle/>
          <a:p>
            <a:r>
              <a:rPr lang="en-US" sz="2400" b="1" dirty="0">
                <a:solidFill>
                  <a:srgbClr val="000000"/>
                </a:solidFill>
                <a:latin typeface="Calibri" panose="020F0502020204030204" pitchFamily="34" charset="0"/>
              </a:rPr>
              <a:t>Additional Activities with Charting My LifeCourse </a:t>
            </a:r>
          </a:p>
          <a:p>
            <a:pPr marL="214313" indent="-214313">
              <a:buFont typeface="Arial" panose="020B0604020202020204" pitchFamily="34" charset="0"/>
              <a:buChar char="•"/>
            </a:pPr>
            <a:r>
              <a:rPr lang="en-US" sz="2000" dirty="0">
                <a:solidFill>
                  <a:srgbClr val="000000"/>
                </a:solidFill>
                <a:latin typeface="Calibri" panose="020F0502020204030204" pitchFamily="34" charset="0"/>
              </a:rPr>
              <a:t>Piloting presentation methods with 3 providers</a:t>
            </a:r>
          </a:p>
          <a:p>
            <a:pPr marL="214313" indent="-214313">
              <a:buFont typeface="Arial" panose="020B0604020202020204" pitchFamily="34" charset="0"/>
              <a:buChar char="•"/>
            </a:pPr>
            <a:r>
              <a:rPr lang="en-US" sz="2000" dirty="0">
                <a:solidFill>
                  <a:srgbClr val="000000"/>
                </a:solidFill>
                <a:latin typeface="Calibri" panose="020F0502020204030204" pitchFamily="34" charset="0"/>
              </a:rPr>
              <a:t>Peer Coach 1-1 with Self-Advocate</a:t>
            </a:r>
          </a:p>
          <a:p>
            <a:pPr marL="214313" indent="-214313">
              <a:buFont typeface="Arial" panose="020B0604020202020204" pitchFamily="34" charset="0"/>
              <a:buChar char="•"/>
            </a:pPr>
            <a:r>
              <a:rPr lang="en-US" sz="2000" dirty="0">
                <a:solidFill>
                  <a:srgbClr val="000000"/>
                </a:solidFill>
                <a:latin typeface="Calibri" panose="020F0502020204030204" pitchFamily="34" charset="0"/>
              </a:rPr>
              <a:t>Side-by-Side Training with DSP staff </a:t>
            </a:r>
          </a:p>
          <a:p>
            <a:pPr marL="214313" indent="-214313">
              <a:buFont typeface="Arial" panose="020B0604020202020204" pitchFamily="34" charset="0"/>
              <a:buChar char="•"/>
            </a:pPr>
            <a:r>
              <a:rPr lang="en-US" sz="2000" dirty="0">
                <a:solidFill>
                  <a:srgbClr val="000000"/>
                </a:solidFill>
                <a:latin typeface="Calibri" panose="020F0502020204030204" pitchFamily="34" charset="0"/>
              </a:rPr>
              <a:t>On-Line Self-Paced </a:t>
            </a:r>
          </a:p>
          <a:p>
            <a:pPr marL="214313" indent="-214313">
              <a:buFont typeface="Arial" panose="020B0604020202020204" pitchFamily="34" charset="0"/>
              <a:buChar char="•"/>
            </a:pPr>
            <a:r>
              <a:rPr lang="en-US" sz="2000" dirty="0">
                <a:solidFill>
                  <a:srgbClr val="000000"/>
                </a:solidFill>
                <a:latin typeface="Calibri" panose="020F0502020204030204" pitchFamily="34" charset="0"/>
              </a:rPr>
              <a:t>Developing Peer Coach training materials </a:t>
            </a:r>
          </a:p>
          <a:p>
            <a:pPr marL="214313" indent="-214313">
              <a:buFont typeface="Arial" panose="020B0604020202020204" pitchFamily="34" charset="0"/>
              <a:buChar char="•"/>
            </a:pPr>
            <a:endParaRPr lang="en-US" sz="2000" dirty="0">
              <a:solidFill>
                <a:srgbClr val="000000"/>
              </a:solidFill>
              <a:latin typeface="Calibri" panose="020F0502020204030204" pitchFamily="34" charset="0"/>
            </a:endParaRPr>
          </a:p>
          <a:p>
            <a:endParaRPr lang="en-US" b="1" dirty="0"/>
          </a:p>
          <a:p>
            <a:endParaRPr lang="en-US" b="1" dirty="0"/>
          </a:p>
        </p:txBody>
      </p:sp>
      <p:pic>
        <p:nvPicPr>
          <p:cNvPr id="4" name="Content Placeholder 3" descr="Banner of Charting My LifeCourse. On the left side is text reading: &quot;Charting My LifeCourse. Charting My LifeCourse introduces self-advocates to the Building Blocks of the Charting the LifeCourse (CtLC) framework and exploring your goals and vision for a GoodLife, includes a Certificate of Completion.&#10;&#10;Beneath that is an orange button labeled &quot;enroll for free.&quot;&#10;&#10;To the right of the text are five people. The first two are a woman with a disability and a man looking at each other. The second two are a woman looking down at an infant she is holding. The final person is a man looking at the camera.">
            <a:extLst>
              <a:ext uri="{FF2B5EF4-FFF2-40B4-BE49-F238E27FC236}">
                <a16:creationId xmlns:a16="http://schemas.microsoft.com/office/drawing/2014/main" id="{D2F19240-2B3F-4F19-9BEF-796795DCF0F5}"/>
              </a:ext>
            </a:extLst>
          </p:cNvPr>
          <p:cNvPicPr>
            <a:picLocks noGrp="1" noChangeAspect="1"/>
          </p:cNvPicPr>
          <p:nvPr>
            <p:ph idx="1"/>
          </p:nvPr>
        </p:nvPicPr>
        <p:blipFill>
          <a:blip r:embed="rId3"/>
          <a:stretch>
            <a:fillRect/>
          </a:stretch>
        </p:blipFill>
        <p:spPr>
          <a:xfrm>
            <a:off x="619593" y="927100"/>
            <a:ext cx="5396867" cy="1458717"/>
          </a:xfrm>
          <a:prstGeom prst="rect">
            <a:avLst/>
          </a:prstGeom>
        </p:spPr>
      </p:pic>
      <p:sp>
        <p:nvSpPr>
          <p:cNvPr id="6" name="TextBox 5">
            <a:extLst>
              <a:ext uri="{FF2B5EF4-FFF2-40B4-BE49-F238E27FC236}">
                <a16:creationId xmlns:a16="http://schemas.microsoft.com/office/drawing/2014/main" id="{726BC50E-3F39-45C5-B309-748274EC75F5}"/>
              </a:ext>
            </a:extLst>
          </p:cNvPr>
          <p:cNvSpPr txBox="1"/>
          <p:nvPr/>
        </p:nvSpPr>
        <p:spPr>
          <a:xfrm>
            <a:off x="6191871" y="1064405"/>
            <a:ext cx="5638800" cy="4370427"/>
          </a:xfrm>
          <a:prstGeom prst="rect">
            <a:avLst/>
          </a:prstGeom>
          <a:noFill/>
        </p:spPr>
        <p:txBody>
          <a:bodyPr wrap="square" lIns="91440" tIns="45720" rIns="91440" bIns="45720" rtlCol="0" anchor="t">
            <a:spAutoFit/>
          </a:bodyPr>
          <a:lstStyle/>
          <a:p>
            <a:endParaRPr lang="en-US" sz="2000" b="1" dirty="0">
              <a:latin typeface="Arial"/>
              <a:cs typeface="Arial"/>
            </a:endParaRPr>
          </a:p>
          <a:p>
            <a:pPr marL="214313" indent="-214313">
              <a:buFont typeface="Arial" panose="020B0604020202020204" pitchFamily="34" charset="0"/>
              <a:buChar char="•"/>
            </a:pPr>
            <a:endParaRPr lang="en-US" sz="2000" dirty="0">
              <a:solidFill>
                <a:srgbClr val="000000"/>
              </a:solidFill>
              <a:latin typeface="Calibri" panose="020F0502020204030204" pitchFamily="34" charset="0"/>
            </a:endParaRPr>
          </a:p>
          <a:p>
            <a:r>
              <a:rPr lang="en-US" sz="2000" b="1" dirty="0" err="1">
                <a:latin typeface="Arial"/>
                <a:cs typeface="Arial"/>
              </a:rPr>
              <a:t>CtLC</a:t>
            </a:r>
            <a:r>
              <a:rPr lang="en-US" sz="2000" b="1" dirty="0">
                <a:latin typeface="Arial"/>
                <a:cs typeface="Arial"/>
              </a:rPr>
              <a:t> Ambassador Self-Advocate Network </a:t>
            </a:r>
            <a:endParaRPr lang="en-US" sz="2000" b="1" dirty="0"/>
          </a:p>
          <a:p>
            <a:pPr marL="213995" indent="-213995">
              <a:buFont typeface="Arial" panose="020B0604020202020204" pitchFamily="34" charset="0"/>
              <a:buChar char="•"/>
            </a:pPr>
            <a:r>
              <a:rPr lang="en-US" sz="2000" dirty="0">
                <a:solidFill>
                  <a:srgbClr val="000000"/>
                </a:solidFill>
                <a:latin typeface="Arial"/>
                <a:cs typeface="Arial"/>
              </a:rPr>
              <a:t>6 self-advocate have taken </a:t>
            </a:r>
            <a:r>
              <a:rPr lang="en-US" sz="2000" dirty="0" err="1">
                <a:solidFill>
                  <a:srgbClr val="000000"/>
                </a:solidFill>
                <a:latin typeface="Arial"/>
                <a:cs typeface="Arial"/>
              </a:rPr>
              <a:t>CtLC</a:t>
            </a:r>
            <a:r>
              <a:rPr lang="en-US" sz="2000" dirty="0">
                <a:solidFill>
                  <a:srgbClr val="000000"/>
                </a:solidFill>
                <a:latin typeface="Arial"/>
                <a:cs typeface="Arial"/>
              </a:rPr>
              <a:t> Ambassadors. </a:t>
            </a:r>
          </a:p>
          <a:p>
            <a:pPr marL="213995" indent="-213995">
              <a:buFont typeface="Arial" panose="020B0604020202020204" pitchFamily="34" charset="0"/>
              <a:buChar char="•"/>
            </a:pPr>
            <a:r>
              <a:rPr lang="en-US" sz="2000" dirty="0">
                <a:solidFill>
                  <a:srgbClr val="000000"/>
                </a:solidFill>
                <a:latin typeface="Arial"/>
                <a:cs typeface="Arial"/>
              </a:rPr>
              <a:t>2 self-advocate leaders being trained as ambassador peer coaches. </a:t>
            </a:r>
          </a:p>
          <a:p>
            <a:pPr marL="213995" indent="-213995">
              <a:buFont typeface="Arial" panose="020B0604020202020204" pitchFamily="34" charset="0"/>
              <a:buChar char="•"/>
            </a:pPr>
            <a:endParaRPr lang="en-US" sz="2000" b="1" dirty="0">
              <a:solidFill>
                <a:srgbClr val="000000"/>
              </a:solidFill>
              <a:latin typeface="Calibri"/>
              <a:cs typeface="Arial"/>
            </a:endParaRPr>
          </a:p>
          <a:p>
            <a:pPr algn="l"/>
            <a:r>
              <a:rPr lang="en-US" sz="1500" b="1" dirty="0">
                <a:solidFill>
                  <a:srgbClr val="0C1721"/>
                </a:solidFill>
              </a:rPr>
              <a:t> </a:t>
            </a:r>
            <a:r>
              <a:rPr lang="en-US" b="1" dirty="0">
                <a:solidFill>
                  <a:srgbClr val="0C1721"/>
                </a:solidFill>
              </a:rPr>
              <a:t>Get Involved- We can support you to:</a:t>
            </a:r>
          </a:p>
          <a:p>
            <a:pPr marL="556895" lvl="1" indent="-213995">
              <a:buFont typeface="Arial" panose="020B0604020202020204" pitchFamily="34" charset="0"/>
              <a:buChar char="•"/>
            </a:pPr>
            <a:r>
              <a:rPr lang="en-US" sz="2000" i="0" dirty="0">
                <a:solidFill>
                  <a:srgbClr val="0C1721"/>
                </a:solidFill>
                <a:effectLst/>
                <a:latin typeface="Arial"/>
                <a:cs typeface="Arial"/>
              </a:rPr>
              <a:t>Take the online series</a:t>
            </a:r>
            <a:r>
              <a:rPr lang="en-US" sz="2000" dirty="0">
                <a:solidFill>
                  <a:srgbClr val="0C1721"/>
                </a:solidFill>
                <a:latin typeface="Arial"/>
                <a:cs typeface="Arial"/>
              </a:rPr>
              <a:t>  </a:t>
            </a:r>
          </a:p>
          <a:p>
            <a:pPr marL="557213" lvl="1" indent="-214313">
              <a:buFont typeface="Arial" panose="020B0604020202020204" pitchFamily="34" charset="0"/>
              <a:buChar char="•"/>
            </a:pPr>
            <a:r>
              <a:rPr lang="en-US" sz="2000" dirty="0">
                <a:solidFill>
                  <a:srgbClr val="0C1721"/>
                </a:solidFill>
                <a:latin typeface="Arial"/>
                <a:cs typeface="Arial"/>
              </a:rPr>
              <a:t>Host the series at your organization </a:t>
            </a:r>
            <a:endParaRPr lang="en-US" sz="2000" dirty="0">
              <a:solidFill>
                <a:srgbClr val="0C1721"/>
              </a:solidFill>
            </a:endParaRPr>
          </a:p>
          <a:p>
            <a:pPr marL="556895" lvl="1" indent="-213995">
              <a:buFont typeface="Arial" panose="020B0604020202020204" pitchFamily="34" charset="0"/>
              <a:buChar char="•"/>
            </a:pPr>
            <a:r>
              <a:rPr lang="en-US" sz="2000" i="0" dirty="0">
                <a:solidFill>
                  <a:srgbClr val="0C1721"/>
                </a:solidFill>
                <a:effectLst/>
                <a:latin typeface="Arial"/>
                <a:cs typeface="Arial"/>
              </a:rPr>
              <a:t>Train staff to use with self-advocates</a:t>
            </a:r>
          </a:p>
          <a:p>
            <a:pPr marL="556895" lvl="1" indent="-213995">
              <a:buFont typeface="Arial" panose="020B0604020202020204" pitchFamily="34" charset="0"/>
              <a:buChar char="•"/>
            </a:pPr>
            <a:r>
              <a:rPr lang="en-US" sz="2000" dirty="0">
                <a:solidFill>
                  <a:srgbClr val="0C1721"/>
                </a:solidFill>
                <a:latin typeface="Arial"/>
                <a:cs typeface="Arial"/>
              </a:rPr>
              <a:t>Train self-advocate peer coache</a:t>
            </a:r>
            <a:r>
              <a:rPr lang="en-US" dirty="0">
                <a:solidFill>
                  <a:srgbClr val="0C1721"/>
                </a:solidFill>
                <a:latin typeface="Arial"/>
                <a:cs typeface="Arial"/>
              </a:rPr>
              <a:t>s </a:t>
            </a:r>
            <a:endParaRPr lang="en-US" dirty="0">
              <a:solidFill>
                <a:srgbClr val="0C1721"/>
              </a:solidFill>
            </a:endParaRPr>
          </a:p>
          <a:p>
            <a:pPr marL="213995" indent="-213995">
              <a:buFont typeface="Arial" panose="020B0604020202020204" pitchFamily="34" charset="0"/>
              <a:buChar char="•"/>
            </a:pPr>
            <a:endParaRPr lang="en-US" sz="2000" b="1" dirty="0"/>
          </a:p>
        </p:txBody>
      </p:sp>
    </p:spTree>
    <p:extLst>
      <p:ext uri="{BB962C8B-B14F-4D97-AF65-F5344CB8AC3E}">
        <p14:creationId xmlns:p14="http://schemas.microsoft.com/office/powerpoint/2010/main" val="22743858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F91CD-F6DB-4D4D-A9F1-82C1F85BC3D8}"/>
              </a:ext>
            </a:extLst>
          </p:cNvPr>
          <p:cNvSpPr>
            <a:spLocks noGrp="1"/>
          </p:cNvSpPr>
          <p:nvPr>
            <p:ph type="title" idx="4294967295"/>
          </p:nvPr>
        </p:nvSpPr>
        <p:spPr>
          <a:xfrm>
            <a:off x="0" y="-3175"/>
            <a:ext cx="12192000" cy="925513"/>
          </a:xfrm>
          <a:solidFill>
            <a:schemeClr val="accent6"/>
          </a:solidFill>
        </p:spPr>
        <p:txBody>
          <a:bodyPr>
            <a:normAutofit/>
          </a:bodyPr>
          <a:lstStyle/>
          <a:p>
            <a:r>
              <a:rPr lang="en-US" sz="3600" dirty="0">
                <a:solidFill>
                  <a:schemeClr val="tx2"/>
                </a:solidFill>
              </a:rPr>
              <a:t>People First of Missouri: </a:t>
            </a:r>
            <a:r>
              <a:rPr lang="en-US" sz="3200" dirty="0">
                <a:solidFill>
                  <a:schemeClr val="tx2"/>
                </a:solidFill>
                <a:cs typeface="Calibri"/>
              </a:rPr>
              <a:t>What Is People First of Missouri?</a:t>
            </a:r>
          </a:p>
        </p:txBody>
      </p:sp>
      <p:pic>
        <p:nvPicPr>
          <p:cNvPr id="5" name="Picture 4" descr="People First of Missouri logo">
            <a:extLst>
              <a:ext uri="{FF2B5EF4-FFF2-40B4-BE49-F238E27FC236}">
                <a16:creationId xmlns:a16="http://schemas.microsoft.com/office/drawing/2014/main" id="{9F31921C-3F30-42D9-AD8E-3908569AF5E3}"/>
              </a:ext>
            </a:extLst>
          </p:cNvPr>
          <p:cNvPicPr>
            <a:picLocks noChangeAspect="1"/>
          </p:cNvPicPr>
          <p:nvPr/>
        </p:nvPicPr>
        <p:blipFill>
          <a:blip r:embed="rId3"/>
          <a:stretch>
            <a:fillRect/>
          </a:stretch>
        </p:blipFill>
        <p:spPr>
          <a:xfrm>
            <a:off x="381000" y="815073"/>
            <a:ext cx="6595329" cy="1688564"/>
          </a:xfrm>
          <a:prstGeom prst="rect">
            <a:avLst/>
          </a:prstGeom>
        </p:spPr>
      </p:pic>
      <p:sp>
        <p:nvSpPr>
          <p:cNvPr id="7" name="TextBox 6">
            <a:extLst>
              <a:ext uri="{FF2B5EF4-FFF2-40B4-BE49-F238E27FC236}">
                <a16:creationId xmlns:a16="http://schemas.microsoft.com/office/drawing/2014/main" id="{C584774A-E5DE-477D-BB17-F276219607C5}"/>
              </a:ext>
            </a:extLst>
          </p:cNvPr>
          <p:cNvSpPr txBox="1"/>
          <p:nvPr/>
        </p:nvSpPr>
        <p:spPr>
          <a:xfrm>
            <a:off x="304800" y="2624738"/>
            <a:ext cx="11468099" cy="4154984"/>
          </a:xfrm>
          <a:prstGeom prst="rect">
            <a:avLst/>
          </a:prstGeom>
          <a:noFill/>
        </p:spPr>
        <p:txBody>
          <a:bodyPr wrap="square">
            <a:spAutoFit/>
          </a:bodyPr>
          <a:lstStyle/>
          <a:p>
            <a:pPr algn="l"/>
            <a:r>
              <a:rPr lang="en-US" sz="2400" b="0" i="0" dirty="0">
                <a:solidFill>
                  <a:srgbClr val="000000"/>
                </a:solidFill>
                <a:effectLst/>
                <a:latin typeface="PT Sans" panose="020B0503020203020204" pitchFamily="34" charset="0"/>
              </a:rPr>
              <a:t>People First of Missouri is a statewide organization that promotes equality for people with disabilities so they can live the life they want in the community.  People First members:</a:t>
            </a:r>
          </a:p>
          <a:p>
            <a:pPr marL="860425" indent="-342900" algn="l">
              <a:buFont typeface="Arial" panose="020B0604020202020204" pitchFamily="34" charset="0"/>
              <a:buChar char="•"/>
              <a:tabLst>
                <a:tab pos="860425" algn="l"/>
              </a:tabLst>
            </a:pPr>
            <a:r>
              <a:rPr lang="en-US" sz="2400" b="0" i="0" dirty="0">
                <a:solidFill>
                  <a:srgbClr val="000000"/>
                </a:solidFill>
                <a:effectLst/>
                <a:latin typeface="PT Sans" panose="020B0503020203020204" pitchFamily="34" charset="0"/>
              </a:rPr>
              <a:t>Teach and empower people to understand their rights and responsibilities and to speak up for themselves </a:t>
            </a:r>
            <a:r>
              <a:rPr lang="en-US" sz="2400" b="1" i="0" dirty="0">
                <a:solidFill>
                  <a:srgbClr val="000000"/>
                </a:solidFill>
                <a:effectLst/>
                <a:latin typeface="PT Sans" panose="020B0503020203020204" pitchFamily="34" charset="0"/>
              </a:rPr>
              <a:t>(</a:t>
            </a:r>
            <a:r>
              <a:rPr lang="en-US" sz="2400" b="1" dirty="0">
                <a:solidFill>
                  <a:schemeClr val="accent6">
                    <a:lumMod val="75000"/>
                  </a:schemeClr>
                </a:solidFill>
                <a:latin typeface="PT Sans" panose="020B0503020203020204" pitchFamily="34" charset="0"/>
              </a:rPr>
              <a:t>S</a:t>
            </a:r>
            <a:r>
              <a:rPr lang="en-US" sz="2400" b="1" i="0" dirty="0">
                <a:solidFill>
                  <a:schemeClr val="accent6">
                    <a:lumMod val="75000"/>
                  </a:schemeClr>
                </a:solidFill>
                <a:effectLst/>
                <a:latin typeface="PT Sans" panose="020B0503020203020204" pitchFamily="34" charset="0"/>
              </a:rPr>
              <a:t>elf-advocacy</a:t>
            </a:r>
            <a:r>
              <a:rPr lang="en-US" sz="2400" b="1" i="0" dirty="0">
                <a:solidFill>
                  <a:srgbClr val="000000"/>
                </a:solidFill>
                <a:effectLst/>
                <a:latin typeface="PT Sans" panose="020B0503020203020204" pitchFamily="34" charset="0"/>
              </a:rPr>
              <a:t>);</a:t>
            </a:r>
          </a:p>
          <a:p>
            <a:pPr marL="860425" indent="-342900" algn="l">
              <a:buFont typeface="Arial" panose="020B0604020202020204" pitchFamily="34" charset="0"/>
              <a:buChar char="•"/>
              <a:tabLst>
                <a:tab pos="860425" algn="l"/>
              </a:tabLst>
            </a:pPr>
            <a:r>
              <a:rPr lang="en-US" sz="2400" b="0" i="0" dirty="0">
                <a:solidFill>
                  <a:srgbClr val="000000"/>
                </a:solidFill>
                <a:effectLst/>
                <a:latin typeface="PT Sans" panose="020B0503020203020204" pitchFamily="34" charset="0"/>
              </a:rPr>
              <a:t>Stand up for one another to help people live the life they want with the supports they need (</a:t>
            </a:r>
            <a:r>
              <a:rPr lang="en-US" sz="2400" b="1" i="0" dirty="0">
                <a:solidFill>
                  <a:schemeClr val="accent6">
                    <a:lumMod val="75000"/>
                  </a:schemeClr>
                </a:solidFill>
                <a:effectLst/>
                <a:latin typeface="PT Sans" panose="020B0503020203020204" pitchFamily="34" charset="0"/>
              </a:rPr>
              <a:t>Advocacy for one another</a:t>
            </a:r>
            <a:r>
              <a:rPr lang="en-US" sz="2400" b="0" i="0" dirty="0">
                <a:solidFill>
                  <a:srgbClr val="000000"/>
                </a:solidFill>
                <a:effectLst/>
                <a:latin typeface="PT Sans" panose="020B0503020203020204" pitchFamily="34" charset="0"/>
              </a:rPr>
              <a:t>);</a:t>
            </a:r>
          </a:p>
          <a:p>
            <a:pPr marL="860425" indent="-342900" algn="l">
              <a:buFont typeface="Arial" panose="020B0604020202020204" pitchFamily="34" charset="0"/>
              <a:buChar char="•"/>
              <a:tabLst>
                <a:tab pos="860425" algn="l"/>
              </a:tabLst>
            </a:pPr>
            <a:r>
              <a:rPr lang="en-US" sz="2400" b="0" i="0" dirty="0">
                <a:solidFill>
                  <a:srgbClr val="000000"/>
                </a:solidFill>
                <a:effectLst/>
                <a:latin typeface="PT Sans" panose="020B0503020203020204" pitchFamily="34" charset="0"/>
              </a:rPr>
              <a:t>Advocate for community services that allow people to have choices and control over their supports and lives (</a:t>
            </a:r>
            <a:r>
              <a:rPr lang="en-US" sz="2400" b="1" i="0" dirty="0">
                <a:solidFill>
                  <a:schemeClr val="accent6">
                    <a:lumMod val="75000"/>
                  </a:schemeClr>
                </a:solidFill>
                <a:effectLst/>
                <a:latin typeface="PT Sans" panose="020B0503020203020204" pitchFamily="34" charset="0"/>
              </a:rPr>
              <a:t>Advocacy at the systems level</a:t>
            </a:r>
            <a:r>
              <a:rPr lang="en-US" sz="2400" b="0" i="0" dirty="0">
                <a:solidFill>
                  <a:srgbClr val="000000"/>
                </a:solidFill>
                <a:effectLst/>
                <a:latin typeface="PT Sans" panose="020B0503020203020204" pitchFamily="34" charset="0"/>
              </a:rPr>
              <a:t>);</a:t>
            </a:r>
          </a:p>
          <a:p>
            <a:pPr marL="860425" indent="-342900" algn="l">
              <a:buFont typeface="Arial" panose="020B0604020202020204" pitchFamily="34" charset="0"/>
              <a:buChar char="•"/>
              <a:tabLst>
                <a:tab pos="860425" algn="l"/>
              </a:tabLst>
            </a:pPr>
            <a:r>
              <a:rPr lang="en-US" sz="2400" b="0" i="0" dirty="0">
                <a:solidFill>
                  <a:srgbClr val="000000"/>
                </a:solidFill>
                <a:effectLst/>
                <a:latin typeface="PT Sans" panose="020B0503020203020204" pitchFamily="34" charset="0"/>
              </a:rPr>
              <a:t>Create change in communities to ensure opportunity and full, meaningful participation for all people (</a:t>
            </a:r>
            <a:r>
              <a:rPr lang="en-US" sz="2400" b="1" i="0" dirty="0">
                <a:solidFill>
                  <a:schemeClr val="accent6">
                    <a:lumMod val="75000"/>
                  </a:schemeClr>
                </a:solidFill>
                <a:effectLst/>
                <a:latin typeface="PT Sans" panose="020B0503020203020204" pitchFamily="34" charset="0"/>
              </a:rPr>
              <a:t>Advocacy within the community</a:t>
            </a:r>
            <a:r>
              <a:rPr lang="en-US" sz="2400" b="0" i="0" dirty="0">
                <a:solidFill>
                  <a:srgbClr val="000000"/>
                </a:solidFill>
                <a:effectLst/>
                <a:latin typeface="PT Sans" panose="020B0503020203020204" pitchFamily="34" charset="0"/>
              </a:rPr>
              <a:t>).</a:t>
            </a:r>
          </a:p>
        </p:txBody>
      </p:sp>
      <p:sp>
        <p:nvSpPr>
          <p:cNvPr id="11" name="TextBox 10">
            <a:extLst>
              <a:ext uri="{FF2B5EF4-FFF2-40B4-BE49-F238E27FC236}">
                <a16:creationId xmlns:a16="http://schemas.microsoft.com/office/drawing/2014/main" id="{C89D27D9-5300-4DEA-9CC1-5FF86C255121}"/>
              </a:ext>
            </a:extLst>
          </p:cNvPr>
          <p:cNvSpPr txBox="1"/>
          <p:nvPr/>
        </p:nvSpPr>
        <p:spPr>
          <a:xfrm>
            <a:off x="6976329" y="1136135"/>
            <a:ext cx="4953000" cy="523220"/>
          </a:xfrm>
          <a:prstGeom prst="rect">
            <a:avLst/>
          </a:prstGeom>
          <a:noFill/>
        </p:spPr>
        <p:txBody>
          <a:bodyPr wrap="square">
            <a:spAutoFit/>
          </a:bodyPr>
          <a:lstStyle/>
          <a:p>
            <a:r>
              <a:rPr lang="en-US" sz="2800" dirty="0">
                <a:hlinkClick r:id="rId4"/>
              </a:rPr>
              <a:t>www.missouripeoplefirst.org</a:t>
            </a:r>
            <a:r>
              <a:rPr lang="en-US" sz="2800" dirty="0"/>
              <a:t> </a:t>
            </a:r>
          </a:p>
        </p:txBody>
      </p:sp>
      <p:pic>
        <p:nvPicPr>
          <p:cNvPr id="13" name="Picture 12" descr="Box with the text &quot;get emails from us&quot;">
            <a:extLst>
              <a:ext uri="{FF2B5EF4-FFF2-40B4-BE49-F238E27FC236}">
                <a16:creationId xmlns:a16="http://schemas.microsoft.com/office/drawing/2014/main" id="{CD2892E3-E995-4AA6-BC4B-88AE1985CED7}"/>
              </a:ext>
            </a:extLst>
          </p:cNvPr>
          <p:cNvPicPr>
            <a:picLocks noChangeAspect="1"/>
          </p:cNvPicPr>
          <p:nvPr/>
        </p:nvPicPr>
        <p:blipFill>
          <a:blip r:embed="rId5"/>
          <a:stretch>
            <a:fillRect/>
          </a:stretch>
        </p:blipFill>
        <p:spPr>
          <a:xfrm>
            <a:off x="8077200" y="1873152"/>
            <a:ext cx="2526588" cy="809625"/>
          </a:xfrm>
          <a:prstGeom prst="rect">
            <a:avLst/>
          </a:prstGeom>
        </p:spPr>
      </p:pic>
    </p:spTree>
    <p:extLst>
      <p:ext uri="{BB962C8B-B14F-4D97-AF65-F5344CB8AC3E}">
        <p14:creationId xmlns:p14="http://schemas.microsoft.com/office/powerpoint/2010/main" val="771084751"/>
      </p:ext>
    </p:extLst>
  </p:cSld>
  <p:clrMapOvr>
    <a:masterClrMapping/>
  </p:clrMapOvr>
  <p:transition advTm="1000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F91CD-F6DB-4D4D-A9F1-82C1F85BC3D8}"/>
              </a:ext>
            </a:extLst>
          </p:cNvPr>
          <p:cNvSpPr>
            <a:spLocks noGrp="1"/>
          </p:cNvSpPr>
          <p:nvPr>
            <p:ph type="title"/>
          </p:nvPr>
        </p:nvSpPr>
        <p:spPr>
          <a:xfrm>
            <a:off x="287215" y="2641"/>
            <a:ext cx="11488615" cy="962163"/>
          </a:xfrm>
          <a:noFill/>
        </p:spPr>
        <p:txBody>
          <a:bodyPr>
            <a:normAutofit fontScale="90000"/>
          </a:bodyPr>
          <a:lstStyle/>
          <a:p>
            <a:r>
              <a:rPr lang="en-US" sz="3000" b="0" dirty="0">
                <a:ea typeface="+mn-lt"/>
                <a:cs typeface="+mn-lt"/>
              </a:rPr>
              <a:t>Build the capacity of self-advocate leaders to use the framework and tools for policy and practice change</a:t>
            </a:r>
            <a:endParaRPr lang="en-US" sz="3000" dirty="0">
              <a:solidFill>
                <a:schemeClr val="tx2"/>
              </a:solidFill>
              <a:cs typeface="Calibri"/>
            </a:endParaRPr>
          </a:p>
        </p:txBody>
      </p:sp>
      <p:sp>
        <p:nvSpPr>
          <p:cNvPr id="5" name="Content Placeholder 10">
            <a:extLst>
              <a:ext uri="{FF2B5EF4-FFF2-40B4-BE49-F238E27FC236}">
                <a16:creationId xmlns:a16="http://schemas.microsoft.com/office/drawing/2014/main" id="{1EDF98EB-965B-483B-98FE-08DDA8F83AC8}"/>
              </a:ext>
            </a:extLst>
          </p:cNvPr>
          <p:cNvSpPr txBox="1">
            <a:spLocks/>
          </p:cNvSpPr>
          <p:nvPr/>
        </p:nvSpPr>
        <p:spPr>
          <a:xfrm>
            <a:off x="381000" y="1143000"/>
            <a:ext cx="4267200" cy="5121552"/>
          </a:xfrm>
          <a:prstGeom prst="rect">
            <a:avLst/>
          </a:prstGeom>
        </p:spPr>
        <p:txBody>
          <a:bodyPr vert="horz" wrap="square" lIns="91440" tIns="45720" rIns="91440" bIns="45720" numCol="1" rtlCol="0" anchor="t" anchorCtr="0" compatLnSpc="1">
            <a:prstTxWarp prst="textNoShape">
              <a:avLst/>
            </a:prstTxWarp>
            <a:normAutofit fontScale="85000" lnSpcReduction="10000"/>
          </a:bodyPr>
          <a:lstStyle>
            <a:lvl1pPr marL="342900" indent="-342900" algn="l" rtl="0" eaLnBrk="1" fontAlgn="base" hangingPunct="1">
              <a:spcBef>
                <a:spcPct val="20000"/>
              </a:spcBef>
              <a:spcAft>
                <a:spcPct val="0"/>
              </a:spcAft>
              <a:buFont typeface="Arial" pitchFamily="34" charset="0"/>
              <a:buChar char="•"/>
              <a:defRPr sz="3200" kern="1200">
                <a:solidFill>
                  <a:srgbClr val="1D4575"/>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rgbClr val="1D4575"/>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rgbClr val="1D4575"/>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rgbClr val="1D4575"/>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rgbClr val="1D4575"/>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a:cs typeface="Calibri"/>
              </a:rPr>
              <a:t>People First Priorities</a:t>
            </a:r>
            <a:r>
              <a:rPr lang="en-US">
                <a:cs typeface="Calibri"/>
              </a:rPr>
              <a:t> </a:t>
            </a:r>
            <a:r>
              <a:rPr lang="en-US"/>
              <a:t> </a:t>
            </a:r>
            <a:endParaRPr lang="en-US">
              <a:cs typeface="Calibri"/>
            </a:endParaRPr>
          </a:p>
          <a:p>
            <a:r>
              <a:rPr lang="en-US">
                <a:ea typeface="+mn-lt"/>
                <a:cs typeface="+mn-lt"/>
              </a:rPr>
              <a:t>Transportation</a:t>
            </a:r>
            <a:endParaRPr lang="en-US" b="1">
              <a:cs typeface="Calibri"/>
            </a:endParaRPr>
          </a:p>
          <a:p>
            <a:r>
              <a:rPr lang="en-US">
                <a:ea typeface="+mn-lt"/>
                <a:cs typeface="+mn-lt"/>
              </a:rPr>
              <a:t>Financial wellness </a:t>
            </a:r>
            <a:endParaRPr lang="en-US"/>
          </a:p>
          <a:p>
            <a:r>
              <a:rPr lang="en-US">
                <a:ea typeface="+mn-lt"/>
                <a:cs typeface="+mn-lt"/>
              </a:rPr>
              <a:t>Self-Determination: Being respected as people and allowed to make our own choices</a:t>
            </a:r>
            <a:endParaRPr lang="en-US">
              <a:cs typeface="Calibri" panose="020F0502020204030204"/>
            </a:endParaRPr>
          </a:p>
          <a:p>
            <a:r>
              <a:rPr lang="en-US">
                <a:ea typeface="+mn-lt"/>
                <a:cs typeface="+mn-lt"/>
              </a:rPr>
              <a:t>Supported Decision Making and Guardianship </a:t>
            </a:r>
          </a:p>
          <a:p>
            <a:r>
              <a:rPr lang="en-US">
                <a:ea typeface="+mn-lt"/>
                <a:cs typeface="+mn-lt"/>
              </a:rPr>
              <a:t>Housing and being supported to live where a person wants to live</a:t>
            </a:r>
          </a:p>
          <a:p>
            <a:pPr lvl="1">
              <a:buFont typeface="Wingdings" panose="020B0604020202020204" pitchFamily="34" charset="0"/>
              <a:buChar char="v"/>
            </a:pPr>
            <a:endParaRPr lang="en-US" b="1" dirty="0">
              <a:cs typeface="Calibri"/>
            </a:endParaRPr>
          </a:p>
        </p:txBody>
      </p:sp>
      <p:pic>
        <p:nvPicPr>
          <p:cNvPr id="6" name="Picture 13" descr="Image of integrated support star">
            <a:extLst>
              <a:ext uri="{FF2B5EF4-FFF2-40B4-BE49-F238E27FC236}">
                <a16:creationId xmlns:a16="http://schemas.microsoft.com/office/drawing/2014/main" id="{4111D0AF-C2C3-4836-8FF8-2CFDCF4AA6EC}"/>
              </a:ext>
            </a:extLst>
          </p:cNvPr>
          <p:cNvPicPr>
            <a:picLocks noChangeAspect="1"/>
          </p:cNvPicPr>
          <p:nvPr/>
        </p:nvPicPr>
        <p:blipFill>
          <a:blip r:embed="rId3"/>
          <a:stretch>
            <a:fillRect/>
          </a:stretch>
        </p:blipFill>
        <p:spPr>
          <a:xfrm>
            <a:off x="9295672" y="1132440"/>
            <a:ext cx="1874352" cy="1766364"/>
          </a:xfrm>
          <a:prstGeom prst="rect">
            <a:avLst/>
          </a:prstGeom>
        </p:spPr>
      </p:pic>
      <p:pic>
        <p:nvPicPr>
          <p:cNvPr id="7" name="Picture 8" descr="image of trajectory tool with people first of missouri  information on it">
            <a:extLst>
              <a:ext uri="{FF2B5EF4-FFF2-40B4-BE49-F238E27FC236}">
                <a16:creationId xmlns:a16="http://schemas.microsoft.com/office/drawing/2014/main" id="{5A64AE40-3245-436D-8FD0-EFC78FF31B8D}"/>
              </a:ext>
            </a:extLst>
          </p:cNvPr>
          <p:cNvPicPr>
            <a:picLocks noChangeAspect="1"/>
          </p:cNvPicPr>
          <p:nvPr/>
        </p:nvPicPr>
        <p:blipFill>
          <a:blip r:embed="rId4"/>
          <a:stretch>
            <a:fillRect/>
          </a:stretch>
        </p:blipFill>
        <p:spPr>
          <a:xfrm>
            <a:off x="5562600" y="1132440"/>
            <a:ext cx="2743200" cy="1801712"/>
          </a:xfrm>
          <a:prstGeom prst="rect">
            <a:avLst/>
          </a:prstGeom>
        </p:spPr>
      </p:pic>
      <p:pic>
        <p:nvPicPr>
          <p:cNvPr id="8" name="Picture 7" descr="image of David from people first of missouri youtube channel">
            <a:extLst>
              <a:ext uri="{FF2B5EF4-FFF2-40B4-BE49-F238E27FC236}">
                <a16:creationId xmlns:a16="http://schemas.microsoft.com/office/drawing/2014/main" id="{16112BBC-D655-4763-8E5B-755E4494E46A}"/>
              </a:ext>
            </a:extLst>
          </p:cNvPr>
          <p:cNvPicPr>
            <a:picLocks noChangeAspect="1"/>
          </p:cNvPicPr>
          <p:nvPr/>
        </p:nvPicPr>
        <p:blipFill>
          <a:blip r:embed="rId5"/>
          <a:stretch>
            <a:fillRect/>
          </a:stretch>
        </p:blipFill>
        <p:spPr>
          <a:xfrm>
            <a:off x="5547384" y="3276600"/>
            <a:ext cx="2615924" cy="1536095"/>
          </a:xfrm>
          <a:prstGeom prst="rect">
            <a:avLst/>
          </a:prstGeom>
        </p:spPr>
      </p:pic>
      <p:sp>
        <p:nvSpPr>
          <p:cNvPr id="9" name="TextBox 8">
            <a:extLst>
              <a:ext uri="{FF2B5EF4-FFF2-40B4-BE49-F238E27FC236}">
                <a16:creationId xmlns:a16="http://schemas.microsoft.com/office/drawing/2014/main" id="{38100E73-111F-4B50-8237-FE4C1FB7C7B7}"/>
              </a:ext>
            </a:extLst>
          </p:cNvPr>
          <p:cNvSpPr txBox="1"/>
          <p:nvPr/>
        </p:nvSpPr>
        <p:spPr>
          <a:xfrm>
            <a:off x="4343400" y="5745226"/>
            <a:ext cx="6858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dirty="0">
                <a:ea typeface="+mn-lt"/>
                <a:cs typeface="+mn-lt"/>
                <a:hlinkClick r:id="rId6"/>
              </a:rPr>
              <a:t>www.missouripeoplefirst.org</a:t>
            </a:r>
            <a:endParaRPr lang="en-US" sz="3200" b="1" dirty="0">
              <a:ea typeface="+mn-lt"/>
              <a:cs typeface="+mn-lt"/>
            </a:endParaRPr>
          </a:p>
          <a:p>
            <a:pPr algn="ctr"/>
            <a:endParaRPr lang="en-US" b="1" dirty="0">
              <a:ea typeface="+mn-lt"/>
              <a:cs typeface="+mn-lt"/>
            </a:endParaRPr>
          </a:p>
        </p:txBody>
      </p:sp>
      <p:pic>
        <p:nvPicPr>
          <p:cNvPr id="10" name="Picture 9" descr="image of report on feedback from People First of Missouri about self-determination priority for the Division of Developmental Disabilities">
            <a:extLst>
              <a:ext uri="{FF2B5EF4-FFF2-40B4-BE49-F238E27FC236}">
                <a16:creationId xmlns:a16="http://schemas.microsoft.com/office/drawing/2014/main" id="{02D335F3-84DE-4D82-99A5-C7C2AF3EE8DE}"/>
              </a:ext>
            </a:extLst>
          </p:cNvPr>
          <p:cNvPicPr>
            <a:picLocks noChangeAspect="1"/>
          </p:cNvPicPr>
          <p:nvPr/>
        </p:nvPicPr>
        <p:blipFill>
          <a:blip r:embed="rId7"/>
          <a:stretch>
            <a:fillRect/>
          </a:stretch>
        </p:blipFill>
        <p:spPr>
          <a:xfrm>
            <a:off x="8423031" y="3281314"/>
            <a:ext cx="3400948" cy="2605543"/>
          </a:xfrm>
          <a:prstGeom prst="rect">
            <a:avLst/>
          </a:prstGeom>
        </p:spPr>
      </p:pic>
      <p:pic>
        <p:nvPicPr>
          <p:cNvPr id="16" name="Picture 16">
            <a:extLst>
              <a:ext uri="{FF2B5EF4-FFF2-40B4-BE49-F238E27FC236}">
                <a16:creationId xmlns:a16="http://schemas.microsoft.com/office/drawing/2014/main" id="{4F001EE7-FC75-556E-AEAE-5D07F9343017}"/>
              </a:ext>
            </a:extLst>
          </p:cNvPr>
          <p:cNvPicPr>
            <a:picLocks noGrp="1" noChangeAspect="1"/>
          </p:cNvPicPr>
          <p:nvPr>
            <p:ph idx="1"/>
          </p:nvPr>
        </p:nvPicPr>
        <p:blipFill>
          <a:blip r:embed="rId8"/>
          <a:stretch>
            <a:fillRect/>
          </a:stretch>
        </p:blipFill>
        <p:spPr>
          <a:xfrm>
            <a:off x="5304692" y="4980150"/>
            <a:ext cx="2579077" cy="674624"/>
          </a:xfrm>
        </p:spPr>
      </p:pic>
    </p:spTree>
    <p:extLst>
      <p:ext uri="{BB962C8B-B14F-4D97-AF65-F5344CB8AC3E}">
        <p14:creationId xmlns:p14="http://schemas.microsoft.com/office/powerpoint/2010/main" val="3743557381"/>
      </p:ext>
    </p:extLst>
  </p:cSld>
  <p:clrMapOvr>
    <a:masterClrMapping/>
  </p:clrMapOvr>
  <p:transition advTm="1000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7D640-48DF-4EF3-A79E-C634ECB497C3}"/>
              </a:ext>
            </a:extLst>
          </p:cNvPr>
          <p:cNvSpPr>
            <a:spLocks noGrp="1"/>
          </p:cNvSpPr>
          <p:nvPr>
            <p:ph type="title"/>
          </p:nvPr>
        </p:nvSpPr>
        <p:spPr/>
        <p:txBody>
          <a:bodyPr>
            <a:noAutofit/>
          </a:bodyPr>
          <a:lstStyle/>
          <a:p>
            <a:r>
              <a:rPr lang="en-US" sz="3200" dirty="0">
                <a:cs typeface="Calibri"/>
              </a:rPr>
              <a:t>Thank You</a:t>
            </a:r>
          </a:p>
        </p:txBody>
      </p:sp>
      <p:sp>
        <p:nvSpPr>
          <p:cNvPr id="4" name="Content Placeholder 3">
            <a:extLst>
              <a:ext uri="{FF2B5EF4-FFF2-40B4-BE49-F238E27FC236}">
                <a16:creationId xmlns:a16="http://schemas.microsoft.com/office/drawing/2014/main" id="{3420F40E-DF2D-4263-971B-CE1D7ABD8FCD}"/>
              </a:ext>
            </a:extLst>
          </p:cNvPr>
          <p:cNvSpPr>
            <a:spLocks noGrp="1"/>
          </p:cNvSpPr>
          <p:nvPr>
            <p:ph idx="1"/>
          </p:nvPr>
        </p:nvSpPr>
        <p:spPr/>
        <p:txBody>
          <a:bodyPr/>
          <a:lstStyle/>
          <a:p>
            <a:pPr marL="0" indent="0" algn="ctr">
              <a:buNone/>
            </a:pPr>
            <a:r>
              <a:rPr lang="en-US" sz="3600" dirty="0"/>
              <a:t>Questions </a:t>
            </a:r>
            <a:endParaRPr lang="en-US" sz="3600" dirty="0">
              <a:cs typeface="Calibri"/>
            </a:endParaRPr>
          </a:p>
        </p:txBody>
      </p:sp>
      <p:sp>
        <p:nvSpPr>
          <p:cNvPr id="5" name="Text Placeholder 4">
            <a:extLst>
              <a:ext uri="{FF2B5EF4-FFF2-40B4-BE49-F238E27FC236}">
                <a16:creationId xmlns:a16="http://schemas.microsoft.com/office/drawing/2014/main" id="{4599F39E-A3DB-4C89-B209-0B14694941B3}"/>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318500120"/>
      </p:ext>
    </p:extLst>
  </p:cSld>
  <p:clrMapOvr>
    <a:masterClrMapping/>
  </p:clrMapOvr>
  <p:transition advTm="10000"/>
</p:sld>
</file>

<file path=ppt/theme/theme1.xml><?xml version="1.0" encoding="utf-8"?>
<a:theme xmlns:a="http://schemas.openxmlformats.org/drawingml/2006/main" name="UMKC - IH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925DDEE4-3E1D-48A6-9622-41AD9131A028}" vid="{8BCB1DE0-6B98-4E22-87F2-7C85E472C498}"/>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stealth" w="lg" len="lg"/>
          <a:tailEnd type="stealth" w="lg" len="lg"/>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25400" cap="flat" cmpd="sng" algn="ctr">
          <a:solidFill>
            <a:schemeClr val="tx1"/>
          </a:solidFill>
          <a:prstDash val="solid"/>
          <a:round/>
          <a:headEnd type="stealth" w="lg" len="lg"/>
          <a:tailEnd type="stealth" w="lg" len="lg"/>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925DDEE4-3E1D-48A6-9622-41AD9131A028}" vid="{5516658E-231C-4E75-B21A-9931F3C47DFD}"/>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IHD PowerPoint 2018 (1)</Template>
  <TotalTime>5635</TotalTime>
  <Words>2302</Words>
  <Application>Microsoft Office PowerPoint</Application>
  <PresentationFormat>Widescreen</PresentationFormat>
  <Paragraphs>315</Paragraphs>
  <Slides>24</Slides>
  <Notes>21</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UMKC - IHD</vt:lpstr>
      <vt:lpstr>Default Design</vt:lpstr>
      <vt:lpstr>Charting Our Own LifeCourse </vt:lpstr>
      <vt:lpstr>Nice to meet you</vt:lpstr>
      <vt:lpstr>Vision for People with Disabilities and their Families</vt:lpstr>
      <vt:lpstr>Charting the LifeCourse</vt:lpstr>
      <vt:lpstr>Charting the LifeCourse Framework  </vt:lpstr>
      <vt:lpstr>Core Value: Focus on All</vt:lpstr>
      <vt:lpstr>Core Value: What We Want to See…</vt:lpstr>
      <vt:lpstr>Core Value: Vision</vt:lpstr>
      <vt:lpstr>What is a TRAJECTORY?</vt:lpstr>
      <vt:lpstr>PowerPoint Presentation</vt:lpstr>
      <vt:lpstr>My Trajectory</vt:lpstr>
      <vt:lpstr>Charting the LifeCourse Integrated Supports Star</vt:lpstr>
      <vt:lpstr>My Support STAR</vt:lpstr>
      <vt:lpstr>Goal Attainment Tool</vt:lpstr>
      <vt:lpstr>My Goal Attainment Tool </vt:lpstr>
      <vt:lpstr>My Goal Attainment Tool </vt:lpstr>
      <vt:lpstr>My Goal Attainment Tool </vt:lpstr>
      <vt:lpstr>PowerPoint Presentation</vt:lpstr>
      <vt:lpstr>What are Self-Advocates Saying?</vt:lpstr>
      <vt:lpstr>PowerPoint Presentation</vt:lpstr>
      <vt:lpstr>CtLC Statewide Chapter | Focus on Self-Advocates</vt:lpstr>
      <vt:lpstr>People First of Missouri: What Is People First of Missouri?</vt:lpstr>
      <vt:lpstr>Build the capacity of self-advocate leaders to use the framework and tools for policy and practice change</vt:lpstr>
      <vt:lpstr>Thank You</vt:lpstr>
    </vt:vector>
  </TitlesOfParts>
  <Company>UMKC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Sara Sherman</dc:creator>
  <cp:lastModifiedBy>Mundwiller, Kyla</cp:lastModifiedBy>
  <cp:revision>1815</cp:revision>
  <cp:lastPrinted>2021-11-04T18:46:01Z</cp:lastPrinted>
  <dcterms:created xsi:type="dcterms:W3CDTF">2021-11-04T17:08:43Z</dcterms:created>
  <dcterms:modified xsi:type="dcterms:W3CDTF">2022-04-29T14:55:01Z</dcterms:modified>
</cp:coreProperties>
</file>